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2"/>
  </p:notesMasterIdLst>
  <p:handoutMasterIdLst>
    <p:handoutMasterId r:id="rId153"/>
  </p:handoutMasterIdLst>
  <p:sldIdLst>
    <p:sldId id="1310" r:id="rId2"/>
    <p:sldId id="1311" r:id="rId3"/>
    <p:sldId id="1092" r:id="rId4"/>
    <p:sldId id="1093" r:id="rId5"/>
    <p:sldId id="1297" r:id="rId6"/>
    <p:sldId id="1298" r:id="rId7"/>
    <p:sldId id="1299" r:id="rId8"/>
    <p:sldId id="1300" r:id="rId9"/>
    <p:sldId id="1301" r:id="rId10"/>
    <p:sldId id="1302" r:id="rId11"/>
    <p:sldId id="1303" r:id="rId12"/>
    <p:sldId id="1304" r:id="rId13"/>
    <p:sldId id="1305" r:id="rId14"/>
    <p:sldId id="1307" r:id="rId15"/>
    <p:sldId id="1251" r:id="rId16"/>
    <p:sldId id="1252" r:id="rId17"/>
    <p:sldId id="1253" r:id="rId18"/>
    <p:sldId id="1254" r:id="rId19"/>
    <p:sldId id="1255" r:id="rId20"/>
    <p:sldId id="1138" r:id="rId21"/>
    <p:sldId id="1250" r:id="rId22"/>
    <p:sldId id="1141" r:id="rId23"/>
    <p:sldId id="1143" r:id="rId24"/>
    <p:sldId id="1142" r:id="rId25"/>
    <p:sldId id="990" r:id="rId26"/>
    <p:sldId id="1275" r:id="rId27"/>
    <p:sldId id="1144" r:id="rId28"/>
    <p:sldId id="1145" r:id="rId29"/>
    <p:sldId id="1146" r:id="rId30"/>
    <p:sldId id="1158" r:id="rId31"/>
    <p:sldId id="1159" r:id="rId32"/>
    <p:sldId id="991" r:id="rId33"/>
    <p:sldId id="1161" r:id="rId34"/>
    <p:sldId id="1160" r:id="rId35"/>
    <p:sldId id="1096" r:id="rId36"/>
    <p:sldId id="1098" r:id="rId37"/>
    <p:sldId id="1099" r:id="rId38"/>
    <p:sldId id="1100" r:id="rId39"/>
    <p:sldId id="1101" r:id="rId40"/>
    <p:sldId id="1102" r:id="rId41"/>
    <p:sldId id="1103" r:id="rId42"/>
    <p:sldId id="1104" r:id="rId43"/>
    <p:sldId id="1261" r:id="rId44"/>
    <p:sldId id="1262" r:id="rId45"/>
    <p:sldId id="1107" r:id="rId46"/>
    <p:sldId id="1108" r:id="rId47"/>
    <p:sldId id="1109" r:id="rId48"/>
    <p:sldId id="1110" r:id="rId49"/>
    <p:sldId id="1111" r:id="rId50"/>
    <p:sldId id="1112" r:id="rId51"/>
    <p:sldId id="1113" r:id="rId52"/>
    <p:sldId id="1114" r:id="rId53"/>
    <p:sldId id="1233" r:id="rId54"/>
    <p:sldId id="1235" r:id="rId55"/>
    <p:sldId id="1234" r:id="rId56"/>
    <p:sldId id="1236" r:id="rId57"/>
    <p:sldId id="1156" r:id="rId58"/>
    <p:sldId id="1263" r:id="rId59"/>
    <p:sldId id="1264" r:id="rId60"/>
    <p:sldId id="1265" r:id="rId61"/>
    <p:sldId id="1266" r:id="rId62"/>
    <p:sldId id="1268" r:id="rId63"/>
    <p:sldId id="1267" r:id="rId64"/>
    <p:sldId id="1270" r:id="rId65"/>
    <p:sldId id="1269" r:id="rId66"/>
    <p:sldId id="1271" r:id="rId67"/>
    <p:sldId id="1272" r:id="rId68"/>
    <p:sldId id="1157" r:id="rId69"/>
    <p:sldId id="1147" r:id="rId70"/>
    <p:sldId id="1148" r:id="rId71"/>
    <p:sldId id="1149" r:id="rId72"/>
    <p:sldId id="1150" r:id="rId73"/>
    <p:sldId id="1154" r:id="rId74"/>
    <p:sldId id="1155" r:id="rId75"/>
    <p:sldId id="1256" r:id="rId76"/>
    <p:sldId id="1257" r:id="rId77"/>
    <p:sldId id="1258" r:id="rId78"/>
    <p:sldId id="1259" r:id="rId79"/>
    <p:sldId id="1222" r:id="rId80"/>
    <p:sldId id="1193" r:id="rId81"/>
    <p:sldId id="1194" r:id="rId82"/>
    <p:sldId id="1195" r:id="rId83"/>
    <p:sldId id="1197" r:id="rId84"/>
    <p:sldId id="1273" r:id="rId85"/>
    <p:sldId id="1274" r:id="rId86"/>
    <p:sldId id="1260" r:id="rId87"/>
    <p:sldId id="1191" r:id="rId88"/>
    <p:sldId id="1172" r:id="rId89"/>
    <p:sldId id="1173" r:id="rId90"/>
    <p:sldId id="1175" r:id="rId91"/>
    <p:sldId id="1170" r:id="rId92"/>
    <p:sldId id="1171" r:id="rId93"/>
    <p:sldId id="1176" r:id="rId94"/>
    <p:sldId id="1177" r:id="rId95"/>
    <p:sldId id="1178" r:id="rId96"/>
    <p:sldId id="1179" r:id="rId97"/>
    <p:sldId id="1180" r:id="rId98"/>
    <p:sldId id="1181" r:id="rId99"/>
    <p:sldId id="1182" r:id="rId100"/>
    <p:sldId id="1183" r:id="rId101"/>
    <p:sldId id="1184" r:id="rId102"/>
    <p:sldId id="1185" r:id="rId103"/>
    <p:sldId id="1186" r:id="rId104"/>
    <p:sldId id="1187" r:id="rId105"/>
    <p:sldId id="1188" r:id="rId106"/>
    <p:sldId id="1189" r:id="rId107"/>
    <p:sldId id="1190" r:id="rId108"/>
    <p:sldId id="1162" r:id="rId109"/>
    <p:sldId id="1118" r:id="rId110"/>
    <p:sldId id="1120" r:id="rId111"/>
    <p:sldId id="1121" r:id="rId112"/>
    <p:sldId id="1122" r:id="rId113"/>
    <p:sldId id="1123" r:id="rId114"/>
    <p:sldId id="1124" r:id="rId115"/>
    <p:sldId id="1126" r:id="rId116"/>
    <p:sldId id="1127" r:id="rId117"/>
    <p:sldId id="1129" r:id="rId118"/>
    <p:sldId id="1219" r:id="rId119"/>
    <p:sldId id="1220" r:id="rId120"/>
    <p:sldId id="1192" r:id="rId121"/>
    <p:sldId id="1202" r:id="rId122"/>
    <p:sldId id="1206" r:id="rId123"/>
    <p:sldId id="1207" r:id="rId124"/>
    <p:sldId id="1135" r:id="rId125"/>
    <p:sldId id="1205" r:id="rId126"/>
    <p:sldId id="1199" r:id="rId127"/>
    <p:sldId id="1133" r:id="rId128"/>
    <p:sldId id="1136" r:id="rId129"/>
    <p:sldId id="1085" r:id="rId130"/>
    <p:sldId id="1082" r:id="rId131"/>
    <p:sldId id="1083" r:id="rId132"/>
    <p:sldId id="1084" r:id="rId133"/>
    <p:sldId id="1086" r:id="rId134"/>
    <p:sldId id="1088" r:id="rId135"/>
    <p:sldId id="1198" r:id="rId136"/>
    <p:sldId id="1200" r:id="rId137"/>
    <p:sldId id="1201" r:id="rId138"/>
    <p:sldId id="1223" r:id="rId139"/>
    <p:sldId id="1209" r:id="rId140"/>
    <p:sldId id="1210" r:id="rId141"/>
    <p:sldId id="1212" r:id="rId142"/>
    <p:sldId id="1214" r:id="rId143"/>
    <p:sldId id="1215" r:id="rId144"/>
    <p:sldId id="1216" r:id="rId145"/>
    <p:sldId id="1217" r:id="rId146"/>
    <p:sldId id="1218" r:id="rId147"/>
    <p:sldId id="1221" r:id="rId148"/>
    <p:sldId id="1028" r:id="rId149"/>
    <p:sldId id="1308" r:id="rId150"/>
    <p:sldId id="1309" r:id="rId1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91BDF5A-5477-964A-9E96-D7CEBA8A4B97}">
          <p14:sldIdLst>
            <p14:sldId id="1310"/>
            <p14:sldId id="1311"/>
            <p14:sldId id="1092"/>
            <p14:sldId id="1093"/>
            <p14:sldId id="1297"/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7"/>
            <p14:sldId id="1251"/>
            <p14:sldId id="1252"/>
            <p14:sldId id="1253"/>
            <p14:sldId id="1254"/>
            <p14:sldId id="1255"/>
            <p14:sldId id="1138"/>
            <p14:sldId id="1250"/>
            <p14:sldId id="1141"/>
            <p14:sldId id="1143"/>
            <p14:sldId id="1142"/>
            <p14:sldId id="990"/>
            <p14:sldId id="1275"/>
            <p14:sldId id="1144"/>
            <p14:sldId id="1145"/>
            <p14:sldId id="1146"/>
            <p14:sldId id="1158"/>
            <p14:sldId id="1159"/>
            <p14:sldId id="991"/>
            <p14:sldId id="1161"/>
            <p14:sldId id="1160"/>
            <p14:sldId id="1096"/>
            <p14:sldId id="1098"/>
            <p14:sldId id="1099"/>
            <p14:sldId id="1100"/>
            <p14:sldId id="1101"/>
            <p14:sldId id="1102"/>
            <p14:sldId id="1103"/>
            <p14:sldId id="1104"/>
            <p14:sldId id="1261"/>
            <p14:sldId id="1262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233"/>
            <p14:sldId id="1235"/>
            <p14:sldId id="1234"/>
            <p14:sldId id="1236"/>
            <p14:sldId id="1156"/>
            <p14:sldId id="1263"/>
            <p14:sldId id="1264"/>
            <p14:sldId id="1265"/>
            <p14:sldId id="1266"/>
            <p14:sldId id="1268"/>
            <p14:sldId id="1267"/>
            <p14:sldId id="1270"/>
            <p14:sldId id="1269"/>
            <p14:sldId id="1271"/>
            <p14:sldId id="1272"/>
            <p14:sldId id="1157"/>
            <p14:sldId id="1147"/>
            <p14:sldId id="1148"/>
            <p14:sldId id="1149"/>
            <p14:sldId id="1150"/>
            <p14:sldId id="1154"/>
            <p14:sldId id="1155"/>
            <p14:sldId id="1256"/>
            <p14:sldId id="1257"/>
            <p14:sldId id="1258"/>
            <p14:sldId id="1259"/>
            <p14:sldId id="1222"/>
            <p14:sldId id="1193"/>
            <p14:sldId id="1194"/>
            <p14:sldId id="1195"/>
            <p14:sldId id="1197"/>
            <p14:sldId id="1273"/>
            <p14:sldId id="1274"/>
            <p14:sldId id="1260"/>
            <p14:sldId id="1191"/>
            <p14:sldId id="1172"/>
            <p14:sldId id="1173"/>
            <p14:sldId id="1175"/>
            <p14:sldId id="1170"/>
            <p14:sldId id="1171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62"/>
            <p14:sldId id="1118"/>
            <p14:sldId id="1120"/>
            <p14:sldId id="1121"/>
            <p14:sldId id="1122"/>
            <p14:sldId id="1123"/>
            <p14:sldId id="1124"/>
            <p14:sldId id="1126"/>
            <p14:sldId id="1127"/>
            <p14:sldId id="1129"/>
            <p14:sldId id="1219"/>
            <p14:sldId id="1220"/>
            <p14:sldId id="1192"/>
            <p14:sldId id="1202"/>
            <p14:sldId id="1206"/>
            <p14:sldId id="1207"/>
            <p14:sldId id="1135"/>
            <p14:sldId id="1205"/>
            <p14:sldId id="1199"/>
            <p14:sldId id="1133"/>
            <p14:sldId id="1136"/>
            <p14:sldId id="1085"/>
            <p14:sldId id="1082"/>
            <p14:sldId id="1083"/>
            <p14:sldId id="1084"/>
            <p14:sldId id="1086"/>
            <p14:sldId id="1088"/>
            <p14:sldId id="1198"/>
            <p14:sldId id="1200"/>
            <p14:sldId id="1201"/>
            <p14:sldId id="1223"/>
            <p14:sldId id="1209"/>
            <p14:sldId id="1210"/>
            <p14:sldId id="1212"/>
            <p14:sldId id="1214"/>
            <p14:sldId id="1215"/>
            <p14:sldId id="1216"/>
            <p14:sldId id="1217"/>
            <p14:sldId id="1218"/>
            <p14:sldId id="1221"/>
            <p14:sldId id="1028"/>
            <p14:sldId id="1308"/>
            <p14:sldId id="1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74677" autoAdjust="0"/>
  </p:normalViewPr>
  <p:slideViewPr>
    <p:cSldViewPr>
      <p:cViewPr>
        <p:scale>
          <a:sx n="63" d="100"/>
          <a:sy n="63" d="100"/>
        </p:scale>
        <p:origin x="-224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handoutMaster" Target="handoutMasters/handoutMaster1.xml"/><Relationship Id="rId154" Type="http://schemas.openxmlformats.org/officeDocument/2006/relationships/printerSettings" Target="printerSettings/printerSettings1.bin"/><Relationship Id="rId155" Type="http://schemas.openxmlformats.org/officeDocument/2006/relationships/presProps" Target="presProps.xml"/><Relationship Id="rId156" Type="http://schemas.openxmlformats.org/officeDocument/2006/relationships/viewProps" Target="viewProps.xml"/><Relationship Id="rId157" Type="http://schemas.openxmlformats.org/officeDocument/2006/relationships/theme" Target="theme/theme1.xml"/><Relationship Id="rId15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980468-2E9E-4FCE-A52E-1446D190616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B4A193-C07E-49B1-83FF-2B4BD16EA0B3}">
      <dgm:prSet phldrT="[Text]" custT="1"/>
      <dgm:spPr/>
      <dgm:t>
        <a:bodyPr/>
        <a:lstStyle/>
        <a:p>
          <a:r>
            <a:rPr lang="es-ES_tradnl" sz="1800" smtClean="0"/>
            <a:t>Create Xtext Project</a:t>
          </a:r>
          <a:endParaRPr lang="en-US" sz="1800"/>
        </a:p>
      </dgm:t>
    </dgm:pt>
    <dgm:pt modelId="{96F8D8C7-D05C-4A6D-817B-2A4C4BA2361D}" type="parTrans" cxnId="{F0BD6121-D6D8-477F-9FD1-B284D95FFB96}">
      <dgm:prSet/>
      <dgm:spPr/>
      <dgm:t>
        <a:bodyPr/>
        <a:lstStyle/>
        <a:p>
          <a:endParaRPr lang="en-US"/>
        </a:p>
      </dgm:t>
    </dgm:pt>
    <dgm:pt modelId="{9333F645-7C7E-4620-AB35-239B682E4A16}" type="sibTrans" cxnId="{F0BD6121-D6D8-477F-9FD1-B284D95FFB96}">
      <dgm:prSet/>
      <dgm:spPr/>
      <dgm:t>
        <a:bodyPr/>
        <a:lstStyle/>
        <a:p>
          <a:endParaRPr lang="en-US"/>
        </a:p>
      </dgm:t>
    </dgm:pt>
    <dgm:pt modelId="{45C65778-0DF4-4486-A485-19A4B56EE712}">
      <dgm:prSet phldrT="[Text]" custT="1"/>
      <dgm:spPr/>
      <dgm:t>
        <a:bodyPr/>
        <a:lstStyle/>
        <a:p>
          <a:r>
            <a:rPr lang="es-ES_tradnl" sz="1800" smtClean="0"/>
            <a:t>Defining the DSL</a:t>
          </a:r>
          <a:endParaRPr lang="en-US" sz="1800"/>
        </a:p>
      </dgm:t>
    </dgm:pt>
    <dgm:pt modelId="{0090B3B2-F24C-475B-962C-CC3AEC2B0C05}" type="parTrans" cxnId="{FA4D8382-D85B-41B1-9096-E714505B3078}">
      <dgm:prSet/>
      <dgm:spPr/>
      <dgm:t>
        <a:bodyPr/>
        <a:lstStyle/>
        <a:p>
          <a:endParaRPr lang="en-US"/>
        </a:p>
      </dgm:t>
    </dgm:pt>
    <dgm:pt modelId="{69A14D44-68FA-4E51-BB54-EB2E74B21DA7}" type="sibTrans" cxnId="{FA4D8382-D85B-41B1-9096-E714505B3078}">
      <dgm:prSet/>
      <dgm:spPr/>
      <dgm:t>
        <a:bodyPr/>
        <a:lstStyle/>
        <a:p>
          <a:endParaRPr lang="en-US"/>
        </a:p>
      </dgm:t>
    </dgm:pt>
    <dgm:pt modelId="{64C9F329-515D-4297-9D5F-09F2D8E4F55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_tradnl" sz="1400" smtClean="0"/>
            <a:t>Grammar definition</a:t>
          </a:r>
          <a:endParaRPr lang="en-US" sz="1400"/>
        </a:p>
      </dgm:t>
    </dgm:pt>
    <dgm:pt modelId="{00D599A2-93D7-4111-AAEF-C07ABCDAB2C5}" type="parTrans" cxnId="{B897F376-8AE7-4EB3-9534-34B984F6A446}">
      <dgm:prSet/>
      <dgm:spPr/>
      <dgm:t>
        <a:bodyPr/>
        <a:lstStyle/>
        <a:p>
          <a:endParaRPr lang="en-US"/>
        </a:p>
      </dgm:t>
    </dgm:pt>
    <dgm:pt modelId="{044B886E-52F9-4CD2-83C1-A4939F725C34}" type="sibTrans" cxnId="{B897F376-8AE7-4EB3-9534-34B984F6A446}">
      <dgm:prSet/>
      <dgm:spPr/>
      <dgm:t>
        <a:bodyPr/>
        <a:lstStyle/>
        <a:p>
          <a:endParaRPr lang="en-US"/>
        </a:p>
      </dgm:t>
    </dgm:pt>
    <dgm:pt modelId="{7EA9A0EB-E45B-4D5E-9CA7-B7C4F1325E44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_tradnl" sz="1400" smtClean="0"/>
            <a:t>Workflow definition</a:t>
          </a:r>
          <a:endParaRPr lang="en-US" sz="1400"/>
        </a:p>
      </dgm:t>
    </dgm:pt>
    <dgm:pt modelId="{0A44069E-E430-4E1B-9214-B0052EB1D83E}" type="parTrans" cxnId="{4634598C-2A96-41A0-8956-E3B967904B18}">
      <dgm:prSet/>
      <dgm:spPr/>
      <dgm:t>
        <a:bodyPr/>
        <a:lstStyle/>
        <a:p>
          <a:endParaRPr lang="en-US"/>
        </a:p>
      </dgm:t>
    </dgm:pt>
    <dgm:pt modelId="{B1B27E99-E686-4CE4-A3A9-9E9646089DFC}" type="sibTrans" cxnId="{4634598C-2A96-41A0-8956-E3B967904B18}">
      <dgm:prSet/>
      <dgm:spPr/>
      <dgm:t>
        <a:bodyPr/>
        <a:lstStyle/>
        <a:p>
          <a:endParaRPr lang="en-US"/>
        </a:p>
      </dgm:t>
    </dgm:pt>
    <dgm:pt modelId="{A3DC275E-B3C4-4F00-8DA5-FC0C0269A101}">
      <dgm:prSet phldrT="[Text]" custT="1"/>
      <dgm:spPr/>
      <dgm:t>
        <a:bodyPr/>
        <a:lstStyle/>
        <a:p>
          <a:r>
            <a:rPr lang="es-ES_tradnl" sz="1800" smtClean="0"/>
            <a:t>Configure Fomatting (opt)</a:t>
          </a:r>
          <a:endParaRPr lang="en-US" sz="1800"/>
        </a:p>
      </dgm:t>
    </dgm:pt>
    <dgm:pt modelId="{B3EC4333-7E23-4BDF-B255-A12593CC61F1}" type="parTrans" cxnId="{E9C08D93-7B5A-4AE4-A012-B8EC6B8AC7EA}">
      <dgm:prSet/>
      <dgm:spPr/>
      <dgm:t>
        <a:bodyPr/>
        <a:lstStyle/>
        <a:p>
          <a:endParaRPr lang="en-US"/>
        </a:p>
      </dgm:t>
    </dgm:pt>
    <dgm:pt modelId="{22305E5A-E0C6-4FAC-ACC4-62FF4BD47EA5}" type="sibTrans" cxnId="{E9C08D93-7B5A-4AE4-A012-B8EC6B8AC7EA}">
      <dgm:prSet/>
      <dgm:spPr/>
      <dgm:t>
        <a:bodyPr/>
        <a:lstStyle/>
        <a:p>
          <a:endParaRPr lang="en-US"/>
        </a:p>
      </dgm:t>
    </dgm:pt>
    <dgm:pt modelId="{557A4A6B-7F59-4280-8284-93D7F0EC506D}">
      <dgm:prSet phldrT="[Text]" custT="1"/>
      <dgm:spPr/>
      <dgm:t>
        <a:bodyPr/>
        <a:lstStyle/>
        <a:p>
          <a:r>
            <a:rPr lang="es-ES_tradnl" sz="1800" smtClean="0"/>
            <a:t>Configure Scoping (opt)</a:t>
          </a:r>
          <a:endParaRPr lang="en-US" sz="1800"/>
        </a:p>
      </dgm:t>
    </dgm:pt>
    <dgm:pt modelId="{BEE415FC-4FDC-426B-9C36-BB02DFDA088F}" type="parTrans" cxnId="{AE1EF84A-6D60-4AD3-82F4-E9BF98C83ECD}">
      <dgm:prSet/>
      <dgm:spPr/>
      <dgm:t>
        <a:bodyPr/>
        <a:lstStyle/>
        <a:p>
          <a:endParaRPr lang="en-US"/>
        </a:p>
      </dgm:t>
    </dgm:pt>
    <dgm:pt modelId="{30E55764-D82E-41A7-8EDC-468047E60A07}" type="sibTrans" cxnId="{AE1EF84A-6D60-4AD3-82F4-E9BF98C83ECD}">
      <dgm:prSet/>
      <dgm:spPr/>
      <dgm:t>
        <a:bodyPr/>
        <a:lstStyle/>
        <a:p>
          <a:endParaRPr lang="en-US"/>
        </a:p>
      </dgm:t>
    </dgm:pt>
    <dgm:pt modelId="{FDBFF3AA-4766-49CE-A573-F71843B626A3}">
      <dgm:prSet phldrT="[Text]" custT="1"/>
      <dgm:spPr/>
      <dgm:t>
        <a:bodyPr/>
        <a:lstStyle/>
        <a:p>
          <a:r>
            <a:rPr lang="es-ES_tradnl" sz="1800" smtClean="0"/>
            <a:t>Generate DSL tooling</a:t>
          </a:r>
          <a:endParaRPr lang="en-US" sz="1800"/>
        </a:p>
      </dgm:t>
    </dgm:pt>
    <dgm:pt modelId="{E6D4C267-53FD-44E7-9420-450927CB261F}" type="parTrans" cxnId="{6A358ACD-DABD-4DCF-ACFE-9E928E56DA62}">
      <dgm:prSet/>
      <dgm:spPr/>
      <dgm:t>
        <a:bodyPr/>
        <a:lstStyle/>
        <a:p>
          <a:endParaRPr lang="en-US"/>
        </a:p>
      </dgm:t>
    </dgm:pt>
    <dgm:pt modelId="{9E60D282-EA2A-409B-91C2-A5134AFF62C6}" type="sibTrans" cxnId="{6A358ACD-DABD-4DCF-ACFE-9E928E56DA62}">
      <dgm:prSet/>
      <dgm:spPr/>
      <dgm:t>
        <a:bodyPr/>
        <a:lstStyle/>
        <a:p>
          <a:endParaRPr lang="en-US"/>
        </a:p>
      </dgm:t>
    </dgm:pt>
    <dgm:pt modelId="{925E19A0-8A64-47A4-B8B1-782FD6FB1D55}">
      <dgm:prSet phldrT="[Text]" custT="1"/>
      <dgm:spPr/>
      <dgm:t>
        <a:bodyPr/>
        <a:lstStyle/>
        <a:p>
          <a:r>
            <a:rPr lang="es-ES_tradnl" sz="1800" smtClean="0"/>
            <a:t>Configure validation (opt)</a:t>
          </a:r>
          <a:endParaRPr lang="en-US" sz="1800"/>
        </a:p>
      </dgm:t>
    </dgm:pt>
    <dgm:pt modelId="{AA2A998A-3ABB-41D3-A5A8-37714B9E810A}" type="parTrans" cxnId="{B12AC75D-B154-4BC3-8586-E923985202B4}">
      <dgm:prSet/>
      <dgm:spPr/>
      <dgm:t>
        <a:bodyPr/>
        <a:lstStyle/>
        <a:p>
          <a:endParaRPr lang="en-US"/>
        </a:p>
      </dgm:t>
    </dgm:pt>
    <dgm:pt modelId="{52AEDA95-CF40-4FED-B68B-BCA5AB121794}" type="sibTrans" cxnId="{B12AC75D-B154-4BC3-8586-E923985202B4}">
      <dgm:prSet/>
      <dgm:spPr/>
      <dgm:t>
        <a:bodyPr/>
        <a:lstStyle/>
        <a:p>
          <a:endParaRPr lang="en-US"/>
        </a:p>
      </dgm:t>
    </dgm:pt>
    <dgm:pt modelId="{14644D39-F3FE-409E-AD64-70F803708D30}">
      <dgm:prSet phldrT="[Text]" custT="1"/>
      <dgm:spPr/>
      <dgm:t>
        <a:bodyPr/>
        <a:lstStyle/>
        <a:p>
          <a:r>
            <a:rPr lang="es-ES_tradnl" sz="1800" smtClean="0"/>
            <a:t>Configure generator</a:t>
          </a:r>
          <a:endParaRPr lang="en-US" sz="1800"/>
        </a:p>
      </dgm:t>
    </dgm:pt>
    <dgm:pt modelId="{7E9D1C9B-DA4C-4908-885E-3471E3F4D11B}" type="parTrans" cxnId="{E12D797C-EEFA-4B11-914A-5EFFCE440F2B}">
      <dgm:prSet/>
      <dgm:spPr/>
      <dgm:t>
        <a:bodyPr/>
        <a:lstStyle/>
        <a:p>
          <a:endParaRPr lang="en-US"/>
        </a:p>
      </dgm:t>
    </dgm:pt>
    <dgm:pt modelId="{58289C6C-F4DE-47AC-9920-BB8D0189E88C}" type="sibTrans" cxnId="{E12D797C-EEFA-4B11-914A-5EFFCE440F2B}">
      <dgm:prSet/>
      <dgm:spPr/>
      <dgm:t>
        <a:bodyPr/>
        <a:lstStyle/>
        <a:p>
          <a:endParaRPr lang="en-US"/>
        </a:p>
      </dgm:t>
    </dgm:pt>
    <dgm:pt modelId="{FBB937AF-85A3-4365-B43F-D82AEE485722}" type="pres">
      <dgm:prSet presAssocID="{47980468-2E9E-4FCE-A52E-1446D19061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AE3A8A-E806-4EF0-A802-49A876CAF094}" type="pres">
      <dgm:prSet presAssocID="{FDBFF3AA-4766-49CE-A573-F71843B626A3}" presName="boxAndChildren" presStyleCnt="0"/>
      <dgm:spPr/>
    </dgm:pt>
    <dgm:pt modelId="{302CD2B1-977F-47B9-83A4-7377ED73AD77}" type="pres">
      <dgm:prSet presAssocID="{FDBFF3AA-4766-49CE-A573-F71843B626A3}" presName="parentTextBox" presStyleLbl="node1" presStyleIdx="0" presStyleCnt="7"/>
      <dgm:spPr/>
      <dgm:t>
        <a:bodyPr/>
        <a:lstStyle/>
        <a:p>
          <a:endParaRPr lang="en-US"/>
        </a:p>
      </dgm:t>
    </dgm:pt>
    <dgm:pt modelId="{B3C22CB0-C094-4D7B-8E26-A908CCA024B5}" type="pres">
      <dgm:prSet presAssocID="{58289C6C-F4DE-47AC-9920-BB8D0189E88C}" presName="sp" presStyleCnt="0"/>
      <dgm:spPr/>
    </dgm:pt>
    <dgm:pt modelId="{F65CF153-5213-442B-ADEA-AE3CB366CD83}" type="pres">
      <dgm:prSet presAssocID="{14644D39-F3FE-409E-AD64-70F803708D30}" presName="arrowAndChildren" presStyleCnt="0"/>
      <dgm:spPr/>
    </dgm:pt>
    <dgm:pt modelId="{E134EE3A-EC3F-429B-9D4C-FD2F64F857B4}" type="pres">
      <dgm:prSet presAssocID="{14644D39-F3FE-409E-AD64-70F803708D30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DF555A9C-4518-47A1-8264-DD381934B514}" type="pres">
      <dgm:prSet presAssocID="{52AEDA95-CF40-4FED-B68B-BCA5AB121794}" presName="sp" presStyleCnt="0"/>
      <dgm:spPr/>
    </dgm:pt>
    <dgm:pt modelId="{6B9EB03B-5252-4A98-95A8-F9636CC03F01}" type="pres">
      <dgm:prSet presAssocID="{925E19A0-8A64-47A4-B8B1-782FD6FB1D55}" presName="arrowAndChildren" presStyleCnt="0"/>
      <dgm:spPr/>
    </dgm:pt>
    <dgm:pt modelId="{682418C8-36DE-48FF-A898-60D67F4CB6D9}" type="pres">
      <dgm:prSet presAssocID="{925E19A0-8A64-47A4-B8B1-782FD6FB1D55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11324E86-52CE-4A27-9FC8-9421B988B7A9}" type="pres">
      <dgm:prSet presAssocID="{30E55764-D82E-41A7-8EDC-468047E60A07}" presName="sp" presStyleCnt="0"/>
      <dgm:spPr/>
    </dgm:pt>
    <dgm:pt modelId="{5FCDFFDD-0F4A-409C-A983-B60259D566C6}" type="pres">
      <dgm:prSet presAssocID="{557A4A6B-7F59-4280-8284-93D7F0EC506D}" presName="arrowAndChildren" presStyleCnt="0"/>
      <dgm:spPr/>
    </dgm:pt>
    <dgm:pt modelId="{F8AAEC98-82A3-4BF8-87F8-DA1EA233728C}" type="pres">
      <dgm:prSet presAssocID="{557A4A6B-7F59-4280-8284-93D7F0EC506D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8AB92530-2F7C-4333-8CA3-792FB2D9009F}" type="pres">
      <dgm:prSet presAssocID="{22305E5A-E0C6-4FAC-ACC4-62FF4BD47EA5}" presName="sp" presStyleCnt="0"/>
      <dgm:spPr/>
    </dgm:pt>
    <dgm:pt modelId="{E78FEC37-DC9F-4F0D-B642-DA8B7B69706C}" type="pres">
      <dgm:prSet presAssocID="{A3DC275E-B3C4-4F00-8DA5-FC0C0269A101}" presName="arrowAndChildren" presStyleCnt="0"/>
      <dgm:spPr/>
    </dgm:pt>
    <dgm:pt modelId="{2B5F92CA-3EA7-4F90-BFE0-9DCADD5E246C}" type="pres">
      <dgm:prSet presAssocID="{A3DC275E-B3C4-4F00-8DA5-FC0C0269A101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6DBD17B6-3B30-4250-B53D-16B795C73AC6}" type="pres">
      <dgm:prSet presAssocID="{69A14D44-68FA-4E51-BB54-EB2E74B21DA7}" presName="sp" presStyleCnt="0"/>
      <dgm:spPr/>
    </dgm:pt>
    <dgm:pt modelId="{C63B78F6-3B4F-45B4-B3C1-C0865380FE9D}" type="pres">
      <dgm:prSet presAssocID="{45C65778-0DF4-4486-A485-19A4B56EE712}" presName="arrowAndChildren" presStyleCnt="0"/>
      <dgm:spPr/>
    </dgm:pt>
    <dgm:pt modelId="{FF67DE4B-48E8-4637-911A-F61A3F1CACE3}" type="pres">
      <dgm:prSet presAssocID="{45C65778-0DF4-4486-A485-19A4B56EE712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AC460E54-3E4E-464A-B76E-BDB959ECE76E}" type="pres">
      <dgm:prSet presAssocID="{45C65778-0DF4-4486-A485-19A4B56EE712}" presName="arrow" presStyleLbl="node1" presStyleIdx="5" presStyleCnt="7"/>
      <dgm:spPr/>
      <dgm:t>
        <a:bodyPr/>
        <a:lstStyle/>
        <a:p>
          <a:endParaRPr lang="en-US"/>
        </a:p>
      </dgm:t>
    </dgm:pt>
    <dgm:pt modelId="{A1C55B90-724D-41C7-8EF0-4E0D1DDCDB93}" type="pres">
      <dgm:prSet presAssocID="{45C65778-0DF4-4486-A485-19A4B56EE712}" presName="descendantArrow" presStyleCnt="0"/>
      <dgm:spPr/>
    </dgm:pt>
    <dgm:pt modelId="{706DC959-96ED-478E-B773-EAC754E4EE63}" type="pres">
      <dgm:prSet presAssocID="{64C9F329-515D-4297-9D5F-09F2D8E4F55E}" presName="childTextArrow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047F2-6869-482E-A30D-BF95D11983E9}" type="pres">
      <dgm:prSet presAssocID="{7EA9A0EB-E45B-4D5E-9CA7-B7C4F1325E44}" presName="childTextArrow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C5FD9-9B66-40AC-BF0A-FB23022A2BEE}" type="pres">
      <dgm:prSet presAssocID="{9333F645-7C7E-4620-AB35-239B682E4A16}" presName="sp" presStyleCnt="0"/>
      <dgm:spPr/>
    </dgm:pt>
    <dgm:pt modelId="{EEC7195E-F177-47CB-A4F3-98EC8284BD32}" type="pres">
      <dgm:prSet presAssocID="{CBB4A193-C07E-49B1-83FF-2B4BD16EA0B3}" presName="arrowAndChildren" presStyleCnt="0"/>
      <dgm:spPr/>
    </dgm:pt>
    <dgm:pt modelId="{803563A9-211A-4A94-9F35-4F534F354FBA}" type="pres">
      <dgm:prSet presAssocID="{CBB4A193-C07E-49B1-83FF-2B4BD16EA0B3}" presName="parentTextArrow" presStyleLbl="node1" presStyleIdx="6" presStyleCnt="7" custLinFactNeighborX="1531" custLinFactNeighborY="-221"/>
      <dgm:spPr/>
      <dgm:t>
        <a:bodyPr/>
        <a:lstStyle/>
        <a:p>
          <a:endParaRPr lang="en-US"/>
        </a:p>
      </dgm:t>
    </dgm:pt>
  </dgm:ptLst>
  <dgm:cxnLst>
    <dgm:cxn modelId="{57E736F7-A430-4246-BC56-A488D4F8E7D1}" type="presOf" srcId="{7EA9A0EB-E45B-4D5E-9CA7-B7C4F1325E44}" destId="{C2C047F2-6869-482E-A30D-BF95D11983E9}" srcOrd="0" destOrd="0" presId="urn:microsoft.com/office/officeart/2005/8/layout/process4"/>
    <dgm:cxn modelId="{680202C9-7252-BE42-9B4C-34058C27CADA}" type="presOf" srcId="{925E19A0-8A64-47A4-B8B1-782FD6FB1D55}" destId="{682418C8-36DE-48FF-A898-60D67F4CB6D9}" srcOrd="0" destOrd="0" presId="urn:microsoft.com/office/officeart/2005/8/layout/process4"/>
    <dgm:cxn modelId="{C34353BF-C75B-A54B-8120-6A0963A10207}" type="presOf" srcId="{45C65778-0DF4-4486-A485-19A4B56EE712}" destId="{FF67DE4B-48E8-4637-911A-F61A3F1CACE3}" srcOrd="0" destOrd="0" presId="urn:microsoft.com/office/officeart/2005/8/layout/process4"/>
    <dgm:cxn modelId="{8B15B006-6FDF-B64E-A323-9FF3C0CD9658}" type="presOf" srcId="{45C65778-0DF4-4486-A485-19A4B56EE712}" destId="{AC460E54-3E4E-464A-B76E-BDB959ECE76E}" srcOrd="1" destOrd="0" presId="urn:microsoft.com/office/officeart/2005/8/layout/process4"/>
    <dgm:cxn modelId="{B12AC75D-B154-4BC3-8586-E923985202B4}" srcId="{47980468-2E9E-4FCE-A52E-1446D1906165}" destId="{925E19A0-8A64-47A4-B8B1-782FD6FB1D55}" srcOrd="4" destOrd="0" parTransId="{AA2A998A-3ABB-41D3-A5A8-37714B9E810A}" sibTransId="{52AEDA95-CF40-4FED-B68B-BCA5AB121794}"/>
    <dgm:cxn modelId="{4634598C-2A96-41A0-8956-E3B967904B18}" srcId="{45C65778-0DF4-4486-A485-19A4B56EE712}" destId="{7EA9A0EB-E45B-4D5E-9CA7-B7C4F1325E44}" srcOrd="1" destOrd="0" parTransId="{0A44069E-E430-4E1B-9214-B0052EB1D83E}" sibTransId="{B1B27E99-E686-4CE4-A3A9-9E9646089DFC}"/>
    <dgm:cxn modelId="{F0BD6121-D6D8-477F-9FD1-B284D95FFB96}" srcId="{47980468-2E9E-4FCE-A52E-1446D1906165}" destId="{CBB4A193-C07E-49B1-83FF-2B4BD16EA0B3}" srcOrd="0" destOrd="0" parTransId="{96F8D8C7-D05C-4A6D-817B-2A4C4BA2361D}" sibTransId="{9333F645-7C7E-4620-AB35-239B682E4A16}"/>
    <dgm:cxn modelId="{ABB452EC-7FFC-8E40-B506-40CF81197579}" type="presOf" srcId="{47980468-2E9E-4FCE-A52E-1446D1906165}" destId="{FBB937AF-85A3-4365-B43F-D82AEE485722}" srcOrd="0" destOrd="0" presId="urn:microsoft.com/office/officeart/2005/8/layout/process4"/>
    <dgm:cxn modelId="{6A358ACD-DABD-4DCF-ACFE-9E928E56DA62}" srcId="{47980468-2E9E-4FCE-A52E-1446D1906165}" destId="{FDBFF3AA-4766-49CE-A573-F71843B626A3}" srcOrd="6" destOrd="0" parTransId="{E6D4C267-53FD-44E7-9420-450927CB261F}" sibTransId="{9E60D282-EA2A-409B-91C2-A5134AFF62C6}"/>
    <dgm:cxn modelId="{94E81F84-0309-B64C-B459-7E0A86C40F41}" type="presOf" srcId="{557A4A6B-7F59-4280-8284-93D7F0EC506D}" destId="{F8AAEC98-82A3-4BF8-87F8-DA1EA233728C}" srcOrd="0" destOrd="0" presId="urn:microsoft.com/office/officeart/2005/8/layout/process4"/>
    <dgm:cxn modelId="{AFCD2709-D49F-0F4E-B149-C84EF86EE57D}" type="presOf" srcId="{CBB4A193-C07E-49B1-83FF-2B4BD16EA0B3}" destId="{803563A9-211A-4A94-9F35-4F534F354FBA}" srcOrd="0" destOrd="0" presId="urn:microsoft.com/office/officeart/2005/8/layout/process4"/>
    <dgm:cxn modelId="{B697612F-3752-DD4C-A5A1-7F2AB8E7D3FA}" type="presOf" srcId="{FDBFF3AA-4766-49CE-A573-F71843B626A3}" destId="{302CD2B1-977F-47B9-83A4-7377ED73AD77}" srcOrd="0" destOrd="0" presId="urn:microsoft.com/office/officeart/2005/8/layout/process4"/>
    <dgm:cxn modelId="{EDA83ABD-6283-1246-B115-185F608DA49F}" type="presOf" srcId="{64C9F329-515D-4297-9D5F-09F2D8E4F55E}" destId="{706DC959-96ED-478E-B773-EAC754E4EE63}" srcOrd="0" destOrd="0" presId="urn:microsoft.com/office/officeart/2005/8/layout/process4"/>
    <dgm:cxn modelId="{B897F376-8AE7-4EB3-9534-34B984F6A446}" srcId="{45C65778-0DF4-4486-A485-19A4B56EE712}" destId="{64C9F329-515D-4297-9D5F-09F2D8E4F55E}" srcOrd="0" destOrd="0" parTransId="{00D599A2-93D7-4111-AAEF-C07ABCDAB2C5}" sibTransId="{044B886E-52F9-4CD2-83C1-A4939F725C34}"/>
    <dgm:cxn modelId="{FA4D8382-D85B-41B1-9096-E714505B3078}" srcId="{47980468-2E9E-4FCE-A52E-1446D1906165}" destId="{45C65778-0DF4-4486-A485-19A4B56EE712}" srcOrd="1" destOrd="0" parTransId="{0090B3B2-F24C-475B-962C-CC3AEC2B0C05}" sibTransId="{69A14D44-68FA-4E51-BB54-EB2E74B21DA7}"/>
    <dgm:cxn modelId="{AE1EF84A-6D60-4AD3-82F4-E9BF98C83ECD}" srcId="{47980468-2E9E-4FCE-A52E-1446D1906165}" destId="{557A4A6B-7F59-4280-8284-93D7F0EC506D}" srcOrd="3" destOrd="0" parTransId="{BEE415FC-4FDC-426B-9C36-BB02DFDA088F}" sibTransId="{30E55764-D82E-41A7-8EDC-468047E60A07}"/>
    <dgm:cxn modelId="{54C525A7-2A9E-A24B-BB99-21FDC3E8DB3D}" type="presOf" srcId="{14644D39-F3FE-409E-AD64-70F803708D30}" destId="{E134EE3A-EC3F-429B-9D4C-FD2F64F857B4}" srcOrd="0" destOrd="0" presId="urn:microsoft.com/office/officeart/2005/8/layout/process4"/>
    <dgm:cxn modelId="{E12D797C-EEFA-4B11-914A-5EFFCE440F2B}" srcId="{47980468-2E9E-4FCE-A52E-1446D1906165}" destId="{14644D39-F3FE-409E-AD64-70F803708D30}" srcOrd="5" destOrd="0" parTransId="{7E9D1C9B-DA4C-4908-885E-3471E3F4D11B}" sibTransId="{58289C6C-F4DE-47AC-9920-BB8D0189E88C}"/>
    <dgm:cxn modelId="{DF786377-DB54-E049-9ADC-715EE96E4B49}" type="presOf" srcId="{A3DC275E-B3C4-4F00-8DA5-FC0C0269A101}" destId="{2B5F92CA-3EA7-4F90-BFE0-9DCADD5E246C}" srcOrd="0" destOrd="0" presId="urn:microsoft.com/office/officeart/2005/8/layout/process4"/>
    <dgm:cxn modelId="{E9C08D93-7B5A-4AE4-A012-B8EC6B8AC7EA}" srcId="{47980468-2E9E-4FCE-A52E-1446D1906165}" destId="{A3DC275E-B3C4-4F00-8DA5-FC0C0269A101}" srcOrd="2" destOrd="0" parTransId="{B3EC4333-7E23-4BDF-B255-A12593CC61F1}" sibTransId="{22305E5A-E0C6-4FAC-ACC4-62FF4BD47EA5}"/>
    <dgm:cxn modelId="{BBBF6705-B8D2-3C4B-9258-96632E695F5D}" type="presParOf" srcId="{FBB937AF-85A3-4365-B43F-D82AEE485722}" destId="{36AE3A8A-E806-4EF0-A802-49A876CAF094}" srcOrd="0" destOrd="0" presId="urn:microsoft.com/office/officeart/2005/8/layout/process4"/>
    <dgm:cxn modelId="{D0EB35E4-C73E-1344-B78A-E68B797AFC13}" type="presParOf" srcId="{36AE3A8A-E806-4EF0-A802-49A876CAF094}" destId="{302CD2B1-977F-47B9-83A4-7377ED73AD77}" srcOrd="0" destOrd="0" presId="urn:microsoft.com/office/officeart/2005/8/layout/process4"/>
    <dgm:cxn modelId="{CDC5DE56-F0E8-D64B-89B3-7011EF845048}" type="presParOf" srcId="{FBB937AF-85A3-4365-B43F-D82AEE485722}" destId="{B3C22CB0-C094-4D7B-8E26-A908CCA024B5}" srcOrd="1" destOrd="0" presId="urn:microsoft.com/office/officeart/2005/8/layout/process4"/>
    <dgm:cxn modelId="{CC595BC0-3427-834C-9F29-054760478843}" type="presParOf" srcId="{FBB937AF-85A3-4365-B43F-D82AEE485722}" destId="{F65CF153-5213-442B-ADEA-AE3CB366CD83}" srcOrd="2" destOrd="0" presId="urn:microsoft.com/office/officeart/2005/8/layout/process4"/>
    <dgm:cxn modelId="{A43AEF1C-FF91-BA4E-9B4D-E82C4548147A}" type="presParOf" srcId="{F65CF153-5213-442B-ADEA-AE3CB366CD83}" destId="{E134EE3A-EC3F-429B-9D4C-FD2F64F857B4}" srcOrd="0" destOrd="0" presId="urn:microsoft.com/office/officeart/2005/8/layout/process4"/>
    <dgm:cxn modelId="{774DBF55-A4A4-364C-A7E5-7DF30A5C12CB}" type="presParOf" srcId="{FBB937AF-85A3-4365-B43F-D82AEE485722}" destId="{DF555A9C-4518-47A1-8264-DD381934B514}" srcOrd="3" destOrd="0" presId="urn:microsoft.com/office/officeart/2005/8/layout/process4"/>
    <dgm:cxn modelId="{8FC97B81-7CAB-9949-9478-C5636536BF17}" type="presParOf" srcId="{FBB937AF-85A3-4365-B43F-D82AEE485722}" destId="{6B9EB03B-5252-4A98-95A8-F9636CC03F01}" srcOrd="4" destOrd="0" presId="urn:microsoft.com/office/officeart/2005/8/layout/process4"/>
    <dgm:cxn modelId="{796FB2D4-20B2-A649-AAEF-70DC765CB53A}" type="presParOf" srcId="{6B9EB03B-5252-4A98-95A8-F9636CC03F01}" destId="{682418C8-36DE-48FF-A898-60D67F4CB6D9}" srcOrd="0" destOrd="0" presId="urn:microsoft.com/office/officeart/2005/8/layout/process4"/>
    <dgm:cxn modelId="{15232B96-2656-D846-92A5-058B8E99823A}" type="presParOf" srcId="{FBB937AF-85A3-4365-B43F-D82AEE485722}" destId="{11324E86-52CE-4A27-9FC8-9421B988B7A9}" srcOrd="5" destOrd="0" presId="urn:microsoft.com/office/officeart/2005/8/layout/process4"/>
    <dgm:cxn modelId="{89DB94B2-17E7-8542-A4EC-E351F1BA5E0D}" type="presParOf" srcId="{FBB937AF-85A3-4365-B43F-D82AEE485722}" destId="{5FCDFFDD-0F4A-409C-A983-B60259D566C6}" srcOrd="6" destOrd="0" presId="urn:microsoft.com/office/officeart/2005/8/layout/process4"/>
    <dgm:cxn modelId="{97CBEAB5-4AC5-DB43-A1DB-ED941D8413A3}" type="presParOf" srcId="{5FCDFFDD-0F4A-409C-A983-B60259D566C6}" destId="{F8AAEC98-82A3-4BF8-87F8-DA1EA233728C}" srcOrd="0" destOrd="0" presId="urn:microsoft.com/office/officeart/2005/8/layout/process4"/>
    <dgm:cxn modelId="{F38B0580-2CAC-EE4B-B633-8963CA63E0F7}" type="presParOf" srcId="{FBB937AF-85A3-4365-B43F-D82AEE485722}" destId="{8AB92530-2F7C-4333-8CA3-792FB2D9009F}" srcOrd="7" destOrd="0" presId="urn:microsoft.com/office/officeart/2005/8/layout/process4"/>
    <dgm:cxn modelId="{9AED7FE6-9483-0442-A892-EEC3205BA57B}" type="presParOf" srcId="{FBB937AF-85A3-4365-B43F-D82AEE485722}" destId="{E78FEC37-DC9F-4F0D-B642-DA8B7B69706C}" srcOrd="8" destOrd="0" presId="urn:microsoft.com/office/officeart/2005/8/layout/process4"/>
    <dgm:cxn modelId="{D546FD9C-4EBB-D445-AF1F-2D6A479D2C85}" type="presParOf" srcId="{E78FEC37-DC9F-4F0D-B642-DA8B7B69706C}" destId="{2B5F92CA-3EA7-4F90-BFE0-9DCADD5E246C}" srcOrd="0" destOrd="0" presId="urn:microsoft.com/office/officeart/2005/8/layout/process4"/>
    <dgm:cxn modelId="{D8315014-0056-A74C-A0F6-7E18E270410A}" type="presParOf" srcId="{FBB937AF-85A3-4365-B43F-D82AEE485722}" destId="{6DBD17B6-3B30-4250-B53D-16B795C73AC6}" srcOrd="9" destOrd="0" presId="urn:microsoft.com/office/officeart/2005/8/layout/process4"/>
    <dgm:cxn modelId="{44F1474E-9D2E-F344-84EF-D57DF2BF7589}" type="presParOf" srcId="{FBB937AF-85A3-4365-B43F-D82AEE485722}" destId="{C63B78F6-3B4F-45B4-B3C1-C0865380FE9D}" srcOrd="10" destOrd="0" presId="urn:microsoft.com/office/officeart/2005/8/layout/process4"/>
    <dgm:cxn modelId="{158B2B2E-1879-D84D-835E-AA6E83E87D6A}" type="presParOf" srcId="{C63B78F6-3B4F-45B4-B3C1-C0865380FE9D}" destId="{FF67DE4B-48E8-4637-911A-F61A3F1CACE3}" srcOrd="0" destOrd="0" presId="urn:microsoft.com/office/officeart/2005/8/layout/process4"/>
    <dgm:cxn modelId="{AC6EAA55-7DBC-7C4F-96C5-6F92540CC040}" type="presParOf" srcId="{C63B78F6-3B4F-45B4-B3C1-C0865380FE9D}" destId="{AC460E54-3E4E-464A-B76E-BDB959ECE76E}" srcOrd="1" destOrd="0" presId="urn:microsoft.com/office/officeart/2005/8/layout/process4"/>
    <dgm:cxn modelId="{64741BB5-8286-494A-949A-977282FBE36A}" type="presParOf" srcId="{C63B78F6-3B4F-45B4-B3C1-C0865380FE9D}" destId="{A1C55B90-724D-41C7-8EF0-4E0D1DDCDB93}" srcOrd="2" destOrd="0" presId="urn:microsoft.com/office/officeart/2005/8/layout/process4"/>
    <dgm:cxn modelId="{95D34E16-0CE4-D04F-9A42-1B72F2C44DB2}" type="presParOf" srcId="{A1C55B90-724D-41C7-8EF0-4E0D1DDCDB93}" destId="{706DC959-96ED-478E-B773-EAC754E4EE63}" srcOrd="0" destOrd="0" presId="urn:microsoft.com/office/officeart/2005/8/layout/process4"/>
    <dgm:cxn modelId="{08C82F5E-437D-EA4A-8DCD-874695EA4F4D}" type="presParOf" srcId="{A1C55B90-724D-41C7-8EF0-4E0D1DDCDB93}" destId="{C2C047F2-6869-482E-A30D-BF95D11983E9}" srcOrd="1" destOrd="0" presId="urn:microsoft.com/office/officeart/2005/8/layout/process4"/>
    <dgm:cxn modelId="{AC8CD448-E6C3-874D-A2DA-5465FA907EA7}" type="presParOf" srcId="{FBB937AF-85A3-4365-B43F-D82AEE485722}" destId="{003C5FD9-9B66-40AC-BF0A-FB23022A2BEE}" srcOrd="11" destOrd="0" presId="urn:microsoft.com/office/officeart/2005/8/layout/process4"/>
    <dgm:cxn modelId="{7AD5E8A4-5585-AC42-9670-149189FB3309}" type="presParOf" srcId="{FBB937AF-85A3-4365-B43F-D82AEE485722}" destId="{EEC7195E-F177-47CB-A4F3-98EC8284BD32}" srcOrd="12" destOrd="0" presId="urn:microsoft.com/office/officeart/2005/8/layout/process4"/>
    <dgm:cxn modelId="{A550E7EC-F5CB-6140-9521-FE2B1DE8835E}" type="presParOf" srcId="{EEC7195E-F177-47CB-A4F3-98EC8284BD32}" destId="{803563A9-211A-4A94-9F35-4F534F354F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0742B5A2-A319-014A-8A77-FB1F717C0DC0}" type="presOf" srcId="{DFAEEA90-1145-4494-BE9F-5232272BB1FD}" destId="{7D15CF05-B766-45A5-8C51-A541FBED5212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B403416B-483F-9245-8CA1-59F29B94F880}" type="presOf" srcId="{2074D43A-777C-4183-8BFD-AE69EEE42976}" destId="{5224E777-5F3C-4477-995A-ADAA87368B34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B1BBBF4C-D286-A544-9CCA-374151290C20}" type="presOf" srcId="{93756EB9-978F-448A-9E9F-2CB53080E2CA}" destId="{F5FBBA13-8639-432D-BD17-AB09379BA0E5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DD2CA255-87A3-5A46-B319-670CBBF70384}" type="presOf" srcId="{73F89DD4-96DE-4635-969B-B6A08EE4F826}" destId="{A0166F3D-91E8-43E0-AD42-092B0B6ED44D}" srcOrd="0" destOrd="0" presId="urn:microsoft.com/office/officeart/2005/8/layout/radial3"/>
    <dgm:cxn modelId="{E347B2BD-AFBD-754F-8B35-6EFF2A2EECC4}" type="presOf" srcId="{B72C52B6-8D3E-4E78-A01F-4E0165579E38}" destId="{937FBCEA-8B85-48F8-85FC-9B536FCD46A5}" srcOrd="0" destOrd="0" presId="urn:microsoft.com/office/officeart/2005/8/layout/radial3"/>
    <dgm:cxn modelId="{686C8730-E454-E446-BD99-E49603BEE811}" type="presOf" srcId="{5C63F9A9-38D4-49F8-AD85-B059D747E5A0}" destId="{2EDDA9BD-1900-4A75-835E-9ADE4E2982A6}" srcOrd="0" destOrd="0" presId="urn:microsoft.com/office/officeart/2005/8/layout/radial3"/>
    <dgm:cxn modelId="{2C8B8EEB-AA19-EC49-A2D7-4E223F2A17DA}" type="presOf" srcId="{6905E4DD-F7E9-4F37-9AF9-730750C80ECF}" destId="{E3F6D0C3-1DB1-41EA-99B2-8F12BC59778E}" srcOrd="0" destOrd="0" presId="urn:microsoft.com/office/officeart/2005/8/layout/radial3"/>
    <dgm:cxn modelId="{275BC0E8-F449-5449-9068-3B92B09DFC5D}" type="presOf" srcId="{6A15EF74-F195-4D64-A38A-F3CE57940C15}" destId="{40C2CDFC-A56A-4DEF-873A-9BCAA241A903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5FAB2FA1-4947-7047-B9F5-11D25E3FA6F8}" type="presOf" srcId="{F1E2313F-7697-43FF-9DC7-CFC56DD31ADA}" destId="{E29AB3EF-749D-47FD-A08C-7DAB6D0AC438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E8BE98BD-6DBD-804D-8374-64B5EF308C97}" type="presOf" srcId="{AA5AD6AD-CF11-4496-A13D-E4C1EBE4C4D3}" destId="{9EF6B7CD-3E53-4E49-ADBD-1FD01EA4883A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261D3EDF-3CFD-DC43-9476-2E70C21ED70F}" type="presOf" srcId="{06F5954C-CABD-45F5-8FCA-CC38ED0FD36C}" destId="{714E5786-1D37-49CF-9EFA-6FD45A30896B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1F142924-FF30-E644-8B0D-F3CB22728D4C}" type="presParOf" srcId="{E29AB3EF-749D-47FD-A08C-7DAB6D0AC438}" destId="{CAEA67CD-AE0F-4A12-A19E-9A5E7AB95AA5}" srcOrd="0" destOrd="0" presId="urn:microsoft.com/office/officeart/2005/8/layout/radial3"/>
    <dgm:cxn modelId="{60859290-3CD0-C243-A845-F66B3009DBCB}" type="presParOf" srcId="{CAEA67CD-AE0F-4A12-A19E-9A5E7AB95AA5}" destId="{5224E777-5F3C-4477-995A-ADAA87368B34}" srcOrd="0" destOrd="0" presId="urn:microsoft.com/office/officeart/2005/8/layout/radial3"/>
    <dgm:cxn modelId="{831F2A3D-284C-9747-AF8E-1F44BEADAF9A}" type="presParOf" srcId="{CAEA67CD-AE0F-4A12-A19E-9A5E7AB95AA5}" destId="{F5FBBA13-8639-432D-BD17-AB09379BA0E5}" srcOrd="1" destOrd="0" presId="urn:microsoft.com/office/officeart/2005/8/layout/radial3"/>
    <dgm:cxn modelId="{01A31401-8D47-A048-89DD-808E51811FB8}" type="presParOf" srcId="{CAEA67CD-AE0F-4A12-A19E-9A5E7AB95AA5}" destId="{937FBCEA-8B85-48F8-85FC-9B536FCD46A5}" srcOrd="2" destOrd="0" presId="urn:microsoft.com/office/officeart/2005/8/layout/radial3"/>
    <dgm:cxn modelId="{E835998B-A769-2B4E-AB7A-7C0DEADE2075}" type="presParOf" srcId="{CAEA67CD-AE0F-4A12-A19E-9A5E7AB95AA5}" destId="{40C2CDFC-A56A-4DEF-873A-9BCAA241A903}" srcOrd="3" destOrd="0" presId="urn:microsoft.com/office/officeart/2005/8/layout/radial3"/>
    <dgm:cxn modelId="{EC8FE278-EF00-F341-8B06-F0C99E809D73}" type="presParOf" srcId="{CAEA67CD-AE0F-4A12-A19E-9A5E7AB95AA5}" destId="{A0166F3D-91E8-43E0-AD42-092B0B6ED44D}" srcOrd="4" destOrd="0" presId="urn:microsoft.com/office/officeart/2005/8/layout/radial3"/>
    <dgm:cxn modelId="{E2835728-8FC5-EA4C-8CF3-F0D9FD41B162}" type="presParOf" srcId="{CAEA67CD-AE0F-4A12-A19E-9A5E7AB95AA5}" destId="{9EF6B7CD-3E53-4E49-ADBD-1FD01EA4883A}" srcOrd="5" destOrd="0" presId="urn:microsoft.com/office/officeart/2005/8/layout/radial3"/>
    <dgm:cxn modelId="{1C5860C3-FB7B-404A-AFC4-67A151562622}" type="presParOf" srcId="{CAEA67CD-AE0F-4A12-A19E-9A5E7AB95AA5}" destId="{714E5786-1D37-49CF-9EFA-6FD45A30896B}" srcOrd="6" destOrd="0" presId="urn:microsoft.com/office/officeart/2005/8/layout/radial3"/>
    <dgm:cxn modelId="{431F5565-FA3A-A349-902C-435D872D3484}" type="presParOf" srcId="{CAEA67CD-AE0F-4A12-A19E-9A5E7AB95AA5}" destId="{E3F6D0C3-1DB1-41EA-99B2-8F12BC59778E}" srcOrd="7" destOrd="0" presId="urn:microsoft.com/office/officeart/2005/8/layout/radial3"/>
    <dgm:cxn modelId="{42C05DDB-7275-B042-A02C-5C42CB272F99}" type="presParOf" srcId="{CAEA67CD-AE0F-4A12-A19E-9A5E7AB95AA5}" destId="{7D15CF05-B766-45A5-8C51-A541FBED5212}" srcOrd="8" destOrd="0" presId="urn:microsoft.com/office/officeart/2005/8/layout/radial3"/>
    <dgm:cxn modelId="{F21B990B-7393-2F49-AAC5-5C6D5367330C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D5B36-A29C-184F-9788-A28D7B348A57}" type="presOf" srcId="{6A15EF74-F195-4D64-A38A-F3CE57940C15}" destId="{40C2CDFC-A56A-4DEF-873A-9BCAA241A903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F135E8CF-579A-C443-A5BC-81A43CEDB7D8}" type="presOf" srcId="{AA5AD6AD-CF11-4496-A13D-E4C1EBE4C4D3}" destId="{9EF6B7CD-3E53-4E49-ADBD-1FD01EA4883A}" srcOrd="0" destOrd="0" presId="urn:microsoft.com/office/officeart/2005/8/layout/radial3"/>
    <dgm:cxn modelId="{AE0E2277-5700-CD42-9031-D12B925F3A80}" type="presOf" srcId="{DFAEEA90-1145-4494-BE9F-5232272BB1FD}" destId="{7D15CF05-B766-45A5-8C51-A541FBED5212}" srcOrd="0" destOrd="0" presId="urn:microsoft.com/office/officeart/2005/8/layout/radial3"/>
    <dgm:cxn modelId="{6CB1AA73-80C1-8C4B-8259-D3E1F0811054}" type="presOf" srcId="{73F89DD4-96DE-4635-969B-B6A08EE4F826}" destId="{A0166F3D-91E8-43E0-AD42-092B0B6ED44D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29D92DCB-31AC-CC49-9596-DE8D3CCC5145}" type="presOf" srcId="{F1E2313F-7697-43FF-9DC7-CFC56DD31ADA}" destId="{E29AB3EF-749D-47FD-A08C-7DAB6D0AC438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C11677CA-83BE-1B40-B983-7CA75DF7CA80}" type="presOf" srcId="{06F5954C-CABD-45F5-8FCA-CC38ED0FD36C}" destId="{714E5786-1D37-49CF-9EFA-6FD45A30896B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7778F3F6-D52A-D047-AA0E-51174824B56C}" type="presOf" srcId="{B72C52B6-8D3E-4E78-A01F-4E0165579E38}" destId="{937FBCEA-8B85-48F8-85FC-9B536FCD46A5}" srcOrd="0" destOrd="0" presId="urn:microsoft.com/office/officeart/2005/8/layout/radial3"/>
    <dgm:cxn modelId="{356129B4-8447-284C-B03E-7CC12AF9F301}" type="presOf" srcId="{93756EB9-978F-448A-9E9F-2CB53080E2CA}" destId="{F5FBBA13-8639-432D-BD17-AB09379BA0E5}" srcOrd="0" destOrd="0" presId="urn:microsoft.com/office/officeart/2005/8/layout/radial3"/>
    <dgm:cxn modelId="{D512803D-5800-F042-BEC5-99BB63C04D25}" type="presOf" srcId="{6905E4DD-F7E9-4F37-9AF9-730750C80ECF}" destId="{E3F6D0C3-1DB1-41EA-99B2-8F12BC59778E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1F1C0A94-37CD-AF43-B1F5-17F81F20B2F7}" type="presOf" srcId="{2074D43A-777C-4183-8BFD-AE69EEE42976}" destId="{5224E777-5F3C-4477-995A-ADAA87368B34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BF761A70-635D-BC4F-942F-745F9F7375F9}" type="presOf" srcId="{5C63F9A9-38D4-49F8-AD85-B059D747E5A0}" destId="{2EDDA9BD-1900-4A75-835E-9ADE4E2982A6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AD529D63-FEDF-914D-8B58-62C8053166CA}" type="presParOf" srcId="{E29AB3EF-749D-47FD-A08C-7DAB6D0AC438}" destId="{CAEA67CD-AE0F-4A12-A19E-9A5E7AB95AA5}" srcOrd="0" destOrd="0" presId="urn:microsoft.com/office/officeart/2005/8/layout/radial3"/>
    <dgm:cxn modelId="{C99D98C7-B240-124F-88CE-312C8E407B6B}" type="presParOf" srcId="{CAEA67CD-AE0F-4A12-A19E-9A5E7AB95AA5}" destId="{5224E777-5F3C-4477-995A-ADAA87368B34}" srcOrd="0" destOrd="0" presId="urn:microsoft.com/office/officeart/2005/8/layout/radial3"/>
    <dgm:cxn modelId="{25BA16C2-64BD-8D40-A93C-48CBD3CBD163}" type="presParOf" srcId="{CAEA67CD-AE0F-4A12-A19E-9A5E7AB95AA5}" destId="{F5FBBA13-8639-432D-BD17-AB09379BA0E5}" srcOrd="1" destOrd="0" presId="urn:microsoft.com/office/officeart/2005/8/layout/radial3"/>
    <dgm:cxn modelId="{207C7A09-240F-BC46-ACA2-15D53E2561C6}" type="presParOf" srcId="{CAEA67CD-AE0F-4A12-A19E-9A5E7AB95AA5}" destId="{937FBCEA-8B85-48F8-85FC-9B536FCD46A5}" srcOrd="2" destOrd="0" presId="urn:microsoft.com/office/officeart/2005/8/layout/radial3"/>
    <dgm:cxn modelId="{5B111F5D-98C8-264F-A339-1009FC37E6F7}" type="presParOf" srcId="{CAEA67CD-AE0F-4A12-A19E-9A5E7AB95AA5}" destId="{40C2CDFC-A56A-4DEF-873A-9BCAA241A903}" srcOrd="3" destOrd="0" presId="urn:microsoft.com/office/officeart/2005/8/layout/radial3"/>
    <dgm:cxn modelId="{E36AA7F9-1844-C841-A8A7-4370FE09989E}" type="presParOf" srcId="{CAEA67CD-AE0F-4A12-A19E-9A5E7AB95AA5}" destId="{A0166F3D-91E8-43E0-AD42-092B0B6ED44D}" srcOrd="4" destOrd="0" presId="urn:microsoft.com/office/officeart/2005/8/layout/radial3"/>
    <dgm:cxn modelId="{20B94C0D-5315-B748-AD55-A5E9D9E25FE4}" type="presParOf" srcId="{CAEA67CD-AE0F-4A12-A19E-9A5E7AB95AA5}" destId="{9EF6B7CD-3E53-4E49-ADBD-1FD01EA4883A}" srcOrd="5" destOrd="0" presId="urn:microsoft.com/office/officeart/2005/8/layout/radial3"/>
    <dgm:cxn modelId="{F22B5176-7535-9542-967A-FEDF00BED174}" type="presParOf" srcId="{CAEA67CD-AE0F-4A12-A19E-9A5E7AB95AA5}" destId="{714E5786-1D37-49CF-9EFA-6FD45A30896B}" srcOrd="6" destOrd="0" presId="urn:microsoft.com/office/officeart/2005/8/layout/radial3"/>
    <dgm:cxn modelId="{2C3A8742-3B11-FB4C-B22F-F1C24AC0B963}" type="presParOf" srcId="{CAEA67CD-AE0F-4A12-A19E-9A5E7AB95AA5}" destId="{E3F6D0C3-1DB1-41EA-99B2-8F12BC59778E}" srcOrd="7" destOrd="0" presId="urn:microsoft.com/office/officeart/2005/8/layout/radial3"/>
    <dgm:cxn modelId="{E6B06F08-CF93-6742-8F56-B3E31E76E3EE}" type="presParOf" srcId="{CAEA67CD-AE0F-4A12-A19E-9A5E7AB95AA5}" destId="{7D15CF05-B766-45A5-8C51-A541FBED5212}" srcOrd="8" destOrd="0" presId="urn:microsoft.com/office/officeart/2005/8/layout/radial3"/>
    <dgm:cxn modelId="{CB179B0B-8489-7B4F-8690-158A1D8F7321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0A6C6BD3-7594-6846-B521-F79EE4616137}" type="presOf" srcId="{6A15EF74-F195-4D64-A38A-F3CE57940C15}" destId="{40C2CDFC-A56A-4DEF-873A-9BCAA241A903}" srcOrd="0" destOrd="0" presId="urn:microsoft.com/office/officeart/2005/8/layout/radial3"/>
    <dgm:cxn modelId="{4DC988AF-91FD-4241-9B31-2F86204AFDEA}" type="presOf" srcId="{DFAEEA90-1145-4494-BE9F-5232272BB1FD}" destId="{7D15CF05-B766-45A5-8C51-A541FBED5212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14105CC9-76BE-104C-A9C1-5C18137DA6BF}" type="presOf" srcId="{2074D43A-777C-4183-8BFD-AE69EEE42976}" destId="{5224E777-5F3C-4477-995A-ADAA87368B34}" srcOrd="0" destOrd="0" presId="urn:microsoft.com/office/officeart/2005/8/layout/radial3"/>
    <dgm:cxn modelId="{CAA162BB-0269-A840-A889-91994D1D37A2}" type="presOf" srcId="{73F89DD4-96DE-4635-969B-B6A08EE4F826}" destId="{A0166F3D-91E8-43E0-AD42-092B0B6ED44D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099D1392-4799-3E42-8324-8BE84D2EBE88}" type="presOf" srcId="{5C63F9A9-38D4-49F8-AD85-B059D747E5A0}" destId="{2EDDA9BD-1900-4A75-835E-9ADE4E2982A6}" srcOrd="0" destOrd="0" presId="urn:microsoft.com/office/officeart/2005/8/layout/radial3"/>
    <dgm:cxn modelId="{24868A32-9780-0A46-8906-2F6D182E0942}" type="presOf" srcId="{AA5AD6AD-CF11-4496-A13D-E4C1EBE4C4D3}" destId="{9EF6B7CD-3E53-4E49-ADBD-1FD01EA4883A}" srcOrd="0" destOrd="0" presId="urn:microsoft.com/office/officeart/2005/8/layout/radial3"/>
    <dgm:cxn modelId="{4247C8EF-4636-7C41-8E37-B9156F05B07C}" type="presOf" srcId="{06F5954C-CABD-45F5-8FCA-CC38ED0FD36C}" destId="{714E5786-1D37-49CF-9EFA-6FD45A30896B}" srcOrd="0" destOrd="0" presId="urn:microsoft.com/office/officeart/2005/8/layout/radial3"/>
    <dgm:cxn modelId="{BCD3BB48-2F13-6D43-9AE2-10FA875E5E92}" type="presOf" srcId="{93756EB9-978F-448A-9E9F-2CB53080E2CA}" destId="{F5FBBA13-8639-432D-BD17-AB09379BA0E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6F7F17A-9EE3-EB44-8AF7-188AB3ED1739}" type="presOf" srcId="{6905E4DD-F7E9-4F37-9AF9-730750C80ECF}" destId="{E3F6D0C3-1DB1-41EA-99B2-8F12BC59778E}" srcOrd="0" destOrd="0" presId="urn:microsoft.com/office/officeart/2005/8/layout/radial3"/>
    <dgm:cxn modelId="{E8934062-786E-584C-BFAB-800DA332E06A}" type="presOf" srcId="{B72C52B6-8D3E-4E78-A01F-4E0165579E38}" destId="{937FBCEA-8B85-48F8-85FC-9B536FCD46A5}" srcOrd="0" destOrd="0" presId="urn:microsoft.com/office/officeart/2005/8/layout/radial3"/>
    <dgm:cxn modelId="{B58DECBB-090B-4745-A23F-B4222F7A5F06}" type="presOf" srcId="{F1E2313F-7697-43FF-9DC7-CFC56DD31ADA}" destId="{E29AB3EF-749D-47FD-A08C-7DAB6D0AC438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1CEDEF63-04D1-3B45-8A16-7AD2269213BE}" type="presParOf" srcId="{E29AB3EF-749D-47FD-A08C-7DAB6D0AC438}" destId="{CAEA67CD-AE0F-4A12-A19E-9A5E7AB95AA5}" srcOrd="0" destOrd="0" presId="urn:microsoft.com/office/officeart/2005/8/layout/radial3"/>
    <dgm:cxn modelId="{D63498E4-9CAC-AE42-B071-A526BF232B44}" type="presParOf" srcId="{CAEA67CD-AE0F-4A12-A19E-9A5E7AB95AA5}" destId="{5224E777-5F3C-4477-995A-ADAA87368B34}" srcOrd="0" destOrd="0" presId="urn:microsoft.com/office/officeart/2005/8/layout/radial3"/>
    <dgm:cxn modelId="{CFE4A7CF-1CED-3240-AB7E-7B70069E5F40}" type="presParOf" srcId="{CAEA67CD-AE0F-4A12-A19E-9A5E7AB95AA5}" destId="{F5FBBA13-8639-432D-BD17-AB09379BA0E5}" srcOrd="1" destOrd="0" presId="urn:microsoft.com/office/officeart/2005/8/layout/radial3"/>
    <dgm:cxn modelId="{49BD87BD-5FF1-0849-8205-26BA81300587}" type="presParOf" srcId="{CAEA67CD-AE0F-4A12-A19E-9A5E7AB95AA5}" destId="{937FBCEA-8B85-48F8-85FC-9B536FCD46A5}" srcOrd="2" destOrd="0" presId="urn:microsoft.com/office/officeart/2005/8/layout/radial3"/>
    <dgm:cxn modelId="{3F2F73EC-6104-DF4C-9412-EEE4063496AE}" type="presParOf" srcId="{CAEA67CD-AE0F-4A12-A19E-9A5E7AB95AA5}" destId="{40C2CDFC-A56A-4DEF-873A-9BCAA241A903}" srcOrd="3" destOrd="0" presId="urn:microsoft.com/office/officeart/2005/8/layout/radial3"/>
    <dgm:cxn modelId="{0B7A937E-CBE7-2145-8910-43C690B8780F}" type="presParOf" srcId="{CAEA67CD-AE0F-4A12-A19E-9A5E7AB95AA5}" destId="{A0166F3D-91E8-43E0-AD42-092B0B6ED44D}" srcOrd="4" destOrd="0" presId="urn:microsoft.com/office/officeart/2005/8/layout/radial3"/>
    <dgm:cxn modelId="{C498D07E-B5AF-B249-A9C4-B7C006EC96D0}" type="presParOf" srcId="{CAEA67CD-AE0F-4A12-A19E-9A5E7AB95AA5}" destId="{9EF6B7CD-3E53-4E49-ADBD-1FD01EA4883A}" srcOrd="5" destOrd="0" presId="urn:microsoft.com/office/officeart/2005/8/layout/radial3"/>
    <dgm:cxn modelId="{1A0DEAB9-4F8B-A542-9ECA-0F1094906F89}" type="presParOf" srcId="{CAEA67CD-AE0F-4A12-A19E-9A5E7AB95AA5}" destId="{714E5786-1D37-49CF-9EFA-6FD45A30896B}" srcOrd="6" destOrd="0" presId="urn:microsoft.com/office/officeart/2005/8/layout/radial3"/>
    <dgm:cxn modelId="{077A506E-5680-D840-844A-74DFA01D804E}" type="presParOf" srcId="{CAEA67CD-AE0F-4A12-A19E-9A5E7AB95AA5}" destId="{E3F6D0C3-1DB1-41EA-99B2-8F12BC59778E}" srcOrd="7" destOrd="0" presId="urn:microsoft.com/office/officeart/2005/8/layout/radial3"/>
    <dgm:cxn modelId="{A7EC3DBE-F9B6-F247-A41E-61FFB5278C60}" type="presParOf" srcId="{CAEA67CD-AE0F-4A12-A19E-9A5E7AB95AA5}" destId="{7D15CF05-B766-45A5-8C51-A541FBED5212}" srcOrd="8" destOrd="0" presId="urn:microsoft.com/office/officeart/2005/8/layout/radial3"/>
    <dgm:cxn modelId="{B4786199-F46E-C448-849B-17713C987C9D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6C3DAD42-EAF7-3B4D-AA31-7A05C9F50C07}" type="presOf" srcId="{5C63F9A9-38D4-49F8-AD85-B059D747E5A0}" destId="{2EDDA9BD-1900-4A75-835E-9ADE4E2982A6}" srcOrd="0" destOrd="0" presId="urn:microsoft.com/office/officeart/2005/8/layout/radial3"/>
    <dgm:cxn modelId="{3BD31E7A-48AC-C044-8894-D9053BD4B309}" type="presOf" srcId="{F1E2313F-7697-43FF-9DC7-CFC56DD31ADA}" destId="{E29AB3EF-749D-47FD-A08C-7DAB6D0AC438}" srcOrd="0" destOrd="0" presId="urn:microsoft.com/office/officeart/2005/8/layout/radial3"/>
    <dgm:cxn modelId="{4659B9EB-3AAF-D94E-8831-4F1EB9B562D0}" type="presOf" srcId="{06F5954C-CABD-45F5-8FCA-CC38ED0FD36C}" destId="{714E5786-1D37-49CF-9EFA-6FD45A30896B}" srcOrd="0" destOrd="0" presId="urn:microsoft.com/office/officeart/2005/8/layout/radial3"/>
    <dgm:cxn modelId="{9477FE12-F5A8-C24F-B59B-1178EB2A11EE}" type="presOf" srcId="{6A15EF74-F195-4D64-A38A-F3CE57940C15}" destId="{40C2CDFC-A56A-4DEF-873A-9BCAA241A903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714FB3B8-0793-414B-8918-2F550C748B66}" type="presOf" srcId="{AA5AD6AD-CF11-4496-A13D-E4C1EBE4C4D3}" destId="{9EF6B7CD-3E53-4E49-ADBD-1FD01EA4883A}" srcOrd="0" destOrd="0" presId="urn:microsoft.com/office/officeart/2005/8/layout/radial3"/>
    <dgm:cxn modelId="{953FB544-7F6B-9B43-9D46-50D928CFA356}" type="presOf" srcId="{6905E4DD-F7E9-4F37-9AF9-730750C80ECF}" destId="{E3F6D0C3-1DB1-41EA-99B2-8F12BC59778E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0A826E93-ACE8-C744-88FD-DFE87359F61A}" type="presOf" srcId="{DFAEEA90-1145-4494-BE9F-5232272BB1FD}" destId="{7D15CF05-B766-45A5-8C51-A541FBED5212}" srcOrd="0" destOrd="0" presId="urn:microsoft.com/office/officeart/2005/8/layout/radial3"/>
    <dgm:cxn modelId="{DC3CCA8E-0DA6-4342-85A6-25D17647BFE1}" type="presOf" srcId="{93756EB9-978F-448A-9E9F-2CB53080E2CA}" destId="{F5FBBA13-8639-432D-BD17-AB09379BA0E5}" srcOrd="0" destOrd="0" presId="urn:microsoft.com/office/officeart/2005/8/layout/radial3"/>
    <dgm:cxn modelId="{4DD1BDB6-6B7C-1A46-8319-74E62ACF1969}" type="presOf" srcId="{73F89DD4-96DE-4635-969B-B6A08EE4F826}" destId="{A0166F3D-91E8-43E0-AD42-092B0B6ED44D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8C52F7F5-D818-EF43-B339-36B4B3F0EBBC}" type="presOf" srcId="{2074D43A-777C-4183-8BFD-AE69EEE42976}" destId="{5224E777-5F3C-4477-995A-ADAA87368B34}" srcOrd="0" destOrd="0" presId="urn:microsoft.com/office/officeart/2005/8/layout/radial3"/>
    <dgm:cxn modelId="{6654718C-9162-0F4C-869D-9974E7058EAD}" type="presOf" srcId="{B72C52B6-8D3E-4E78-A01F-4E0165579E38}" destId="{937FBCEA-8B85-48F8-85FC-9B536FCD46A5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78DBF47A-6D7B-B04F-8588-8D2BF4A24F73}" type="presParOf" srcId="{E29AB3EF-749D-47FD-A08C-7DAB6D0AC438}" destId="{CAEA67CD-AE0F-4A12-A19E-9A5E7AB95AA5}" srcOrd="0" destOrd="0" presId="urn:microsoft.com/office/officeart/2005/8/layout/radial3"/>
    <dgm:cxn modelId="{FF28E90B-6EB8-1347-B6DB-E47739357778}" type="presParOf" srcId="{CAEA67CD-AE0F-4A12-A19E-9A5E7AB95AA5}" destId="{5224E777-5F3C-4477-995A-ADAA87368B34}" srcOrd="0" destOrd="0" presId="urn:microsoft.com/office/officeart/2005/8/layout/radial3"/>
    <dgm:cxn modelId="{D18B25DE-8C70-614A-BD88-C2460F204EBF}" type="presParOf" srcId="{CAEA67CD-AE0F-4A12-A19E-9A5E7AB95AA5}" destId="{F5FBBA13-8639-432D-BD17-AB09379BA0E5}" srcOrd="1" destOrd="0" presId="urn:microsoft.com/office/officeart/2005/8/layout/radial3"/>
    <dgm:cxn modelId="{C85C4AA6-44EA-1146-855A-2605C1F07ECE}" type="presParOf" srcId="{CAEA67CD-AE0F-4A12-A19E-9A5E7AB95AA5}" destId="{937FBCEA-8B85-48F8-85FC-9B536FCD46A5}" srcOrd="2" destOrd="0" presId="urn:microsoft.com/office/officeart/2005/8/layout/radial3"/>
    <dgm:cxn modelId="{F0FCCA34-42F7-9743-B04C-BBA1D9F80603}" type="presParOf" srcId="{CAEA67CD-AE0F-4A12-A19E-9A5E7AB95AA5}" destId="{40C2CDFC-A56A-4DEF-873A-9BCAA241A903}" srcOrd="3" destOrd="0" presId="urn:microsoft.com/office/officeart/2005/8/layout/radial3"/>
    <dgm:cxn modelId="{D938AD4A-94A1-7C49-ABDF-CC604F1140A8}" type="presParOf" srcId="{CAEA67CD-AE0F-4A12-A19E-9A5E7AB95AA5}" destId="{A0166F3D-91E8-43E0-AD42-092B0B6ED44D}" srcOrd="4" destOrd="0" presId="urn:microsoft.com/office/officeart/2005/8/layout/radial3"/>
    <dgm:cxn modelId="{08124175-E8B6-3643-B04D-E8E61C8FF180}" type="presParOf" srcId="{CAEA67CD-AE0F-4A12-A19E-9A5E7AB95AA5}" destId="{9EF6B7CD-3E53-4E49-ADBD-1FD01EA4883A}" srcOrd="5" destOrd="0" presId="urn:microsoft.com/office/officeart/2005/8/layout/radial3"/>
    <dgm:cxn modelId="{B8FFC07D-FDF8-114A-A330-0636EF3E4537}" type="presParOf" srcId="{CAEA67CD-AE0F-4A12-A19E-9A5E7AB95AA5}" destId="{714E5786-1D37-49CF-9EFA-6FD45A30896B}" srcOrd="6" destOrd="0" presId="urn:microsoft.com/office/officeart/2005/8/layout/radial3"/>
    <dgm:cxn modelId="{E42213B6-3BF6-9A4D-A12B-F5347963506C}" type="presParOf" srcId="{CAEA67CD-AE0F-4A12-A19E-9A5E7AB95AA5}" destId="{E3F6D0C3-1DB1-41EA-99B2-8F12BC59778E}" srcOrd="7" destOrd="0" presId="urn:microsoft.com/office/officeart/2005/8/layout/radial3"/>
    <dgm:cxn modelId="{80601578-7AF3-2C4A-AC65-6D1EA9F92748}" type="presParOf" srcId="{CAEA67CD-AE0F-4A12-A19E-9A5E7AB95AA5}" destId="{7D15CF05-B766-45A5-8C51-A541FBED5212}" srcOrd="8" destOrd="0" presId="urn:microsoft.com/office/officeart/2005/8/layout/radial3"/>
    <dgm:cxn modelId="{370FF688-47A3-8A47-9E73-8B07CD52877A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F6123398-54E5-604C-96FD-B8713BAF4D77}" type="presOf" srcId="{2074D43A-777C-4183-8BFD-AE69EEE42976}" destId="{5224E777-5F3C-4477-995A-ADAA87368B34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7203BA7-6F26-7C45-A6B1-72891936CEA8}" type="presOf" srcId="{06F5954C-CABD-45F5-8FCA-CC38ED0FD36C}" destId="{714E5786-1D37-49CF-9EFA-6FD45A30896B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6B117F6C-044D-F54A-938D-768B63820B4C}" type="presOf" srcId="{F1E2313F-7697-43FF-9DC7-CFC56DD31ADA}" destId="{E29AB3EF-749D-47FD-A08C-7DAB6D0AC438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34DF09F4-7A37-0440-A100-3C0BC3E80D56}" type="presOf" srcId="{6A15EF74-F195-4D64-A38A-F3CE57940C15}" destId="{40C2CDFC-A56A-4DEF-873A-9BCAA241A903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53AC56FD-F147-CC42-96DE-50FF9DA123E1}" type="presOf" srcId="{6905E4DD-F7E9-4F37-9AF9-730750C80ECF}" destId="{E3F6D0C3-1DB1-41EA-99B2-8F12BC59778E}" srcOrd="0" destOrd="0" presId="urn:microsoft.com/office/officeart/2005/8/layout/radial3"/>
    <dgm:cxn modelId="{71D501A0-9952-DD48-AF07-9F769EC8E763}" type="presOf" srcId="{5C63F9A9-38D4-49F8-AD85-B059D747E5A0}" destId="{2EDDA9BD-1900-4A75-835E-9ADE4E2982A6}" srcOrd="0" destOrd="0" presId="urn:microsoft.com/office/officeart/2005/8/layout/radial3"/>
    <dgm:cxn modelId="{C0012ADC-A2FC-0643-89FC-85DCBC91EEF7}" type="presOf" srcId="{DFAEEA90-1145-4494-BE9F-5232272BB1FD}" destId="{7D15CF05-B766-45A5-8C51-A541FBED5212}" srcOrd="0" destOrd="0" presId="urn:microsoft.com/office/officeart/2005/8/layout/radial3"/>
    <dgm:cxn modelId="{54E7D26C-274F-2944-8466-FBDB11450DE6}" type="presOf" srcId="{AA5AD6AD-CF11-4496-A13D-E4C1EBE4C4D3}" destId="{9EF6B7CD-3E53-4E49-ADBD-1FD01EA4883A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6B3CD1CC-6E16-C947-B34C-6DE57CAEFEC3}" type="presOf" srcId="{93756EB9-978F-448A-9E9F-2CB53080E2CA}" destId="{F5FBBA13-8639-432D-BD17-AB09379BA0E5}" srcOrd="0" destOrd="0" presId="urn:microsoft.com/office/officeart/2005/8/layout/radial3"/>
    <dgm:cxn modelId="{6B614F0E-D4BC-174B-8DF2-E53BA633C84C}" type="presOf" srcId="{73F89DD4-96DE-4635-969B-B6A08EE4F826}" destId="{A0166F3D-91E8-43E0-AD42-092B0B6ED44D}" srcOrd="0" destOrd="0" presId="urn:microsoft.com/office/officeart/2005/8/layout/radial3"/>
    <dgm:cxn modelId="{12175E11-EDBF-5C42-B1FC-15EC68D23FD8}" type="presOf" srcId="{B72C52B6-8D3E-4E78-A01F-4E0165579E38}" destId="{937FBCEA-8B85-48F8-85FC-9B536FCD46A5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4EACDD2B-E99F-624C-AA92-EA0031F839F8}" type="presParOf" srcId="{E29AB3EF-749D-47FD-A08C-7DAB6D0AC438}" destId="{CAEA67CD-AE0F-4A12-A19E-9A5E7AB95AA5}" srcOrd="0" destOrd="0" presId="urn:microsoft.com/office/officeart/2005/8/layout/radial3"/>
    <dgm:cxn modelId="{B3DB3DF2-4FB6-EC43-9629-AE6F9F1E4C84}" type="presParOf" srcId="{CAEA67CD-AE0F-4A12-A19E-9A5E7AB95AA5}" destId="{5224E777-5F3C-4477-995A-ADAA87368B34}" srcOrd="0" destOrd="0" presId="urn:microsoft.com/office/officeart/2005/8/layout/radial3"/>
    <dgm:cxn modelId="{53DF3639-4D90-654E-8819-679CA9AC7734}" type="presParOf" srcId="{CAEA67CD-AE0F-4A12-A19E-9A5E7AB95AA5}" destId="{F5FBBA13-8639-432D-BD17-AB09379BA0E5}" srcOrd="1" destOrd="0" presId="urn:microsoft.com/office/officeart/2005/8/layout/radial3"/>
    <dgm:cxn modelId="{5B104785-2646-CE44-97D1-71F3A431D46A}" type="presParOf" srcId="{CAEA67CD-AE0F-4A12-A19E-9A5E7AB95AA5}" destId="{937FBCEA-8B85-48F8-85FC-9B536FCD46A5}" srcOrd="2" destOrd="0" presId="urn:microsoft.com/office/officeart/2005/8/layout/radial3"/>
    <dgm:cxn modelId="{22AF29DC-1901-9644-A43B-57E3BC8469D2}" type="presParOf" srcId="{CAEA67CD-AE0F-4A12-A19E-9A5E7AB95AA5}" destId="{40C2CDFC-A56A-4DEF-873A-9BCAA241A903}" srcOrd="3" destOrd="0" presId="urn:microsoft.com/office/officeart/2005/8/layout/radial3"/>
    <dgm:cxn modelId="{4E8D1D81-380C-DD46-AFB5-78A340B62A91}" type="presParOf" srcId="{CAEA67CD-AE0F-4A12-A19E-9A5E7AB95AA5}" destId="{A0166F3D-91E8-43E0-AD42-092B0B6ED44D}" srcOrd="4" destOrd="0" presId="urn:microsoft.com/office/officeart/2005/8/layout/radial3"/>
    <dgm:cxn modelId="{5322D330-479A-A84F-B0EC-C84E45666BB2}" type="presParOf" srcId="{CAEA67CD-AE0F-4A12-A19E-9A5E7AB95AA5}" destId="{9EF6B7CD-3E53-4E49-ADBD-1FD01EA4883A}" srcOrd="5" destOrd="0" presId="urn:microsoft.com/office/officeart/2005/8/layout/radial3"/>
    <dgm:cxn modelId="{38161DC1-A101-944B-9CE7-F67FB95CFFC7}" type="presParOf" srcId="{CAEA67CD-AE0F-4A12-A19E-9A5E7AB95AA5}" destId="{714E5786-1D37-49CF-9EFA-6FD45A30896B}" srcOrd="6" destOrd="0" presId="urn:microsoft.com/office/officeart/2005/8/layout/radial3"/>
    <dgm:cxn modelId="{B55D6070-2D36-8145-9DD2-A54527F6064C}" type="presParOf" srcId="{CAEA67CD-AE0F-4A12-A19E-9A5E7AB95AA5}" destId="{E3F6D0C3-1DB1-41EA-99B2-8F12BC59778E}" srcOrd="7" destOrd="0" presId="urn:microsoft.com/office/officeart/2005/8/layout/radial3"/>
    <dgm:cxn modelId="{32D49C42-1621-4048-8BDF-12011F945621}" type="presParOf" srcId="{CAEA67CD-AE0F-4A12-A19E-9A5E7AB95AA5}" destId="{7D15CF05-B766-45A5-8C51-A541FBED5212}" srcOrd="8" destOrd="0" presId="urn:microsoft.com/office/officeart/2005/8/layout/radial3"/>
    <dgm:cxn modelId="{57CB79CF-4FF0-E349-8CC5-2A640A689FE1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F21ACD89-C590-5A4E-9F21-2ED82866DD1B}" type="presOf" srcId="{AA5AD6AD-CF11-4496-A13D-E4C1EBE4C4D3}" destId="{9EF6B7CD-3E53-4E49-ADBD-1FD01EA4883A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9701441B-4A59-0440-A32D-D0677D1E5BEB}" type="presOf" srcId="{6A15EF74-F195-4D64-A38A-F3CE57940C15}" destId="{40C2CDFC-A56A-4DEF-873A-9BCAA241A903}" srcOrd="0" destOrd="0" presId="urn:microsoft.com/office/officeart/2005/8/layout/radial3"/>
    <dgm:cxn modelId="{C6BF7A35-61C5-CC45-8D6F-CFF69737838D}" type="presOf" srcId="{B72C52B6-8D3E-4E78-A01F-4E0165579E38}" destId="{937FBCEA-8B85-48F8-85FC-9B536FCD46A5}" srcOrd="0" destOrd="0" presId="urn:microsoft.com/office/officeart/2005/8/layout/radial3"/>
    <dgm:cxn modelId="{ACBA6DBB-FAEE-2A44-9C8F-C727D5547C23}" type="presOf" srcId="{2074D43A-777C-4183-8BFD-AE69EEE42976}" destId="{5224E777-5F3C-4477-995A-ADAA87368B34}" srcOrd="0" destOrd="0" presId="urn:microsoft.com/office/officeart/2005/8/layout/radial3"/>
    <dgm:cxn modelId="{7D03EDC5-6B26-5042-A3D7-81019AC2E679}" type="presOf" srcId="{F1E2313F-7697-43FF-9DC7-CFC56DD31ADA}" destId="{E29AB3EF-749D-47FD-A08C-7DAB6D0AC438}" srcOrd="0" destOrd="0" presId="urn:microsoft.com/office/officeart/2005/8/layout/radial3"/>
    <dgm:cxn modelId="{438EA545-494F-2B4D-88F0-F1627B61DC6D}" type="presOf" srcId="{73F89DD4-96DE-4635-969B-B6A08EE4F826}" destId="{A0166F3D-91E8-43E0-AD42-092B0B6ED44D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61CC73DC-8D1C-AA4E-841F-E575C813B183}" type="presOf" srcId="{5C63F9A9-38D4-49F8-AD85-B059D747E5A0}" destId="{2EDDA9BD-1900-4A75-835E-9ADE4E2982A6}" srcOrd="0" destOrd="0" presId="urn:microsoft.com/office/officeart/2005/8/layout/radial3"/>
    <dgm:cxn modelId="{CE18D851-1962-8244-9B82-557D1928AFA3}" type="presOf" srcId="{06F5954C-CABD-45F5-8FCA-CC38ED0FD36C}" destId="{714E5786-1D37-49CF-9EFA-6FD45A30896B}" srcOrd="0" destOrd="0" presId="urn:microsoft.com/office/officeart/2005/8/layout/radial3"/>
    <dgm:cxn modelId="{8B4E2936-6623-2842-A946-2A84DA16E766}" type="presOf" srcId="{DFAEEA90-1145-4494-BE9F-5232272BB1FD}" destId="{7D15CF05-B766-45A5-8C51-A541FBED5212}" srcOrd="0" destOrd="0" presId="urn:microsoft.com/office/officeart/2005/8/layout/radial3"/>
    <dgm:cxn modelId="{CC3A186B-FEB1-684C-948A-C02F5CE182D7}" type="presOf" srcId="{6905E4DD-F7E9-4F37-9AF9-730750C80ECF}" destId="{E3F6D0C3-1DB1-41EA-99B2-8F12BC59778E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BE643AF5-1523-1149-AD4D-B9B16427C5F2}" type="presOf" srcId="{93756EB9-978F-448A-9E9F-2CB53080E2CA}" destId="{F5FBBA13-8639-432D-BD17-AB09379BA0E5}" srcOrd="0" destOrd="0" presId="urn:microsoft.com/office/officeart/2005/8/layout/radial3"/>
    <dgm:cxn modelId="{C7037143-C475-334E-A66A-AD57C2CB9F4A}" type="presParOf" srcId="{E29AB3EF-749D-47FD-A08C-7DAB6D0AC438}" destId="{CAEA67CD-AE0F-4A12-A19E-9A5E7AB95AA5}" srcOrd="0" destOrd="0" presId="urn:microsoft.com/office/officeart/2005/8/layout/radial3"/>
    <dgm:cxn modelId="{6953DF78-04A3-724A-9780-D447A599116F}" type="presParOf" srcId="{CAEA67CD-AE0F-4A12-A19E-9A5E7AB95AA5}" destId="{5224E777-5F3C-4477-995A-ADAA87368B34}" srcOrd="0" destOrd="0" presId="urn:microsoft.com/office/officeart/2005/8/layout/radial3"/>
    <dgm:cxn modelId="{CACFF43E-7DEB-6B43-89CF-0F03F1DBFA82}" type="presParOf" srcId="{CAEA67CD-AE0F-4A12-A19E-9A5E7AB95AA5}" destId="{F5FBBA13-8639-432D-BD17-AB09379BA0E5}" srcOrd="1" destOrd="0" presId="urn:microsoft.com/office/officeart/2005/8/layout/radial3"/>
    <dgm:cxn modelId="{45D5E832-24E7-BF45-B89E-34267DD7EE7C}" type="presParOf" srcId="{CAEA67CD-AE0F-4A12-A19E-9A5E7AB95AA5}" destId="{937FBCEA-8B85-48F8-85FC-9B536FCD46A5}" srcOrd="2" destOrd="0" presId="urn:microsoft.com/office/officeart/2005/8/layout/radial3"/>
    <dgm:cxn modelId="{505E1193-3F50-1640-B575-06D1FB5EB18E}" type="presParOf" srcId="{CAEA67CD-AE0F-4A12-A19E-9A5E7AB95AA5}" destId="{40C2CDFC-A56A-4DEF-873A-9BCAA241A903}" srcOrd="3" destOrd="0" presId="urn:microsoft.com/office/officeart/2005/8/layout/radial3"/>
    <dgm:cxn modelId="{124D7F70-161C-434F-9AFD-9C8017DF2030}" type="presParOf" srcId="{CAEA67CD-AE0F-4A12-A19E-9A5E7AB95AA5}" destId="{A0166F3D-91E8-43E0-AD42-092B0B6ED44D}" srcOrd="4" destOrd="0" presId="urn:microsoft.com/office/officeart/2005/8/layout/radial3"/>
    <dgm:cxn modelId="{0EB2953E-EFA6-1E4E-BE70-58446E73D689}" type="presParOf" srcId="{CAEA67CD-AE0F-4A12-A19E-9A5E7AB95AA5}" destId="{9EF6B7CD-3E53-4E49-ADBD-1FD01EA4883A}" srcOrd="5" destOrd="0" presId="urn:microsoft.com/office/officeart/2005/8/layout/radial3"/>
    <dgm:cxn modelId="{DF8A75F8-C047-5E43-A21D-DD90C0780627}" type="presParOf" srcId="{CAEA67CD-AE0F-4A12-A19E-9A5E7AB95AA5}" destId="{714E5786-1D37-49CF-9EFA-6FD45A30896B}" srcOrd="6" destOrd="0" presId="urn:microsoft.com/office/officeart/2005/8/layout/radial3"/>
    <dgm:cxn modelId="{2F516C60-2070-6640-B7F2-D6B4A2230A4B}" type="presParOf" srcId="{CAEA67CD-AE0F-4A12-A19E-9A5E7AB95AA5}" destId="{E3F6D0C3-1DB1-41EA-99B2-8F12BC59778E}" srcOrd="7" destOrd="0" presId="urn:microsoft.com/office/officeart/2005/8/layout/radial3"/>
    <dgm:cxn modelId="{3F82D935-3C69-9542-A865-C3321398FAD4}" type="presParOf" srcId="{CAEA67CD-AE0F-4A12-A19E-9A5E7AB95AA5}" destId="{7D15CF05-B766-45A5-8C51-A541FBED5212}" srcOrd="8" destOrd="0" presId="urn:microsoft.com/office/officeart/2005/8/layout/radial3"/>
    <dgm:cxn modelId="{B48DB20E-8F0E-8B4E-9147-2C631E34F209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6E254A-53BE-2644-B975-BD2D3B418376}" type="presOf" srcId="{F1E2313F-7697-43FF-9DC7-CFC56DD31ADA}" destId="{E29AB3EF-749D-47FD-A08C-7DAB6D0AC438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C3EE8CCC-AD8C-C24F-8920-CCDE3ABC0CF3}" type="presOf" srcId="{5C63F9A9-38D4-49F8-AD85-B059D747E5A0}" destId="{2EDDA9BD-1900-4A75-835E-9ADE4E2982A6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BB38C4C-D926-1343-95D9-2EEAC043B46E}" type="presOf" srcId="{93756EB9-978F-448A-9E9F-2CB53080E2CA}" destId="{F5FBBA13-8639-432D-BD17-AB09379BA0E5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16C1553F-5884-7E45-9515-25DB8B2E55EF}" type="presOf" srcId="{6A15EF74-F195-4D64-A38A-F3CE57940C15}" destId="{40C2CDFC-A56A-4DEF-873A-9BCAA241A903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53BAB501-BD9F-BE44-A422-D2E54499B7F4}" type="presOf" srcId="{B72C52B6-8D3E-4E78-A01F-4E0165579E38}" destId="{937FBCEA-8B85-48F8-85FC-9B536FCD46A5}" srcOrd="0" destOrd="0" presId="urn:microsoft.com/office/officeart/2005/8/layout/radial3"/>
    <dgm:cxn modelId="{7C63AB68-B69A-904F-823B-A98157E336EA}" type="presOf" srcId="{2074D43A-777C-4183-8BFD-AE69EEE42976}" destId="{5224E777-5F3C-4477-995A-ADAA87368B34}" srcOrd="0" destOrd="0" presId="urn:microsoft.com/office/officeart/2005/8/layout/radial3"/>
    <dgm:cxn modelId="{243BB994-66AD-BC42-8F1B-91E03EEDF660}" type="presOf" srcId="{73F89DD4-96DE-4635-969B-B6A08EE4F826}" destId="{A0166F3D-91E8-43E0-AD42-092B0B6ED44D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6E89E229-2B78-7844-8551-613FF89B1F96}" type="presOf" srcId="{DFAEEA90-1145-4494-BE9F-5232272BB1FD}" destId="{7D15CF05-B766-45A5-8C51-A541FBED5212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629FF7A3-7287-6C4B-AA2D-5F8256F4AC73}" type="presOf" srcId="{06F5954C-CABD-45F5-8FCA-CC38ED0FD36C}" destId="{714E5786-1D37-49CF-9EFA-6FD45A30896B}" srcOrd="0" destOrd="0" presId="urn:microsoft.com/office/officeart/2005/8/layout/radial3"/>
    <dgm:cxn modelId="{BFC68ABF-57EA-2443-A7B1-9E9CDDC08EF9}" type="presOf" srcId="{AA5AD6AD-CF11-4496-A13D-E4C1EBE4C4D3}" destId="{9EF6B7CD-3E53-4E49-ADBD-1FD01EA4883A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BA7C445F-E0FB-D749-A571-76DF5229E71A}" type="presOf" srcId="{6905E4DD-F7E9-4F37-9AF9-730750C80ECF}" destId="{E3F6D0C3-1DB1-41EA-99B2-8F12BC59778E}" srcOrd="0" destOrd="0" presId="urn:microsoft.com/office/officeart/2005/8/layout/radial3"/>
    <dgm:cxn modelId="{8BF020A8-A6F0-0A4D-8DA2-E8D6F758E8D2}" type="presParOf" srcId="{E29AB3EF-749D-47FD-A08C-7DAB6D0AC438}" destId="{CAEA67CD-AE0F-4A12-A19E-9A5E7AB95AA5}" srcOrd="0" destOrd="0" presId="urn:microsoft.com/office/officeart/2005/8/layout/radial3"/>
    <dgm:cxn modelId="{ECECFCA1-93BE-2B4C-A2E8-5926930CA7CB}" type="presParOf" srcId="{CAEA67CD-AE0F-4A12-A19E-9A5E7AB95AA5}" destId="{5224E777-5F3C-4477-995A-ADAA87368B34}" srcOrd="0" destOrd="0" presId="urn:microsoft.com/office/officeart/2005/8/layout/radial3"/>
    <dgm:cxn modelId="{CCE99946-3D53-2A42-924D-417A1C9F56FA}" type="presParOf" srcId="{CAEA67CD-AE0F-4A12-A19E-9A5E7AB95AA5}" destId="{F5FBBA13-8639-432D-BD17-AB09379BA0E5}" srcOrd="1" destOrd="0" presId="urn:microsoft.com/office/officeart/2005/8/layout/radial3"/>
    <dgm:cxn modelId="{A56F91AA-8AD5-8446-8B80-C4EAC5F958AA}" type="presParOf" srcId="{CAEA67CD-AE0F-4A12-A19E-9A5E7AB95AA5}" destId="{937FBCEA-8B85-48F8-85FC-9B536FCD46A5}" srcOrd="2" destOrd="0" presId="urn:microsoft.com/office/officeart/2005/8/layout/radial3"/>
    <dgm:cxn modelId="{F01E8EA2-0504-AC44-9B2E-0A18DBFD7E2C}" type="presParOf" srcId="{CAEA67CD-AE0F-4A12-A19E-9A5E7AB95AA5}" destId="{40C2CDFC-A56A-4DEF-873A-9BCAA241A903}" srcOrd="3" destOrd="0" presId="urn:microsoft.com/office/officeart/2005/8/layout/radial3"/>
    <dgm:cxn modelId="{B1E08DEF-43B3-B643-A9BC-F8E7BC8251E5}" type="presParOf" srcId="{CAEA67CD-AE0F-4A12-A19E-9A5E7AB95AA5}" destId="{A0166F3D-91E8-43E0-AD42-092B0B6ED44D}" srcOrd="4" destOrd="0" presId="urn:microsoft.com/office/officeart/2005/8/layout/radial3"/>
    <dgm:cxn modelId="{CA2E647E-B8F7-9143-BF1B-73E7A10AA7AF}" type="presParOf" srcId="{CAEA67CD-AE0F-4A12-A19E-9A5E7AB95AA5}" destId="{9EF6B7CD-3E53-4E49-ADBD-1FD01EA4883A}" srcOrd="5" destOrd="0" presId="urn:microsoft.com/office/officeart/2005/8/layout/radial3"/>
    <dgm:cxn modelId="{14817DDC-3341-A34F-B4A6-B9F570233694}" type="presParOf" srcId="{CAEA67CD-AE0F-4A12-A19E-9A5E7AB95AA5}" destId="{714E5786-1D37-49CF-9EFA-6FD45A30896B}" srcOrd="6" destOrd="0" presId="urn:microsoft.com/office/officeart/2005/8/layout/radial3"/>
    <dgm:cxn modelId="{5AC24971-83E1-684B-805B-319FB1FFCC82}" type="presParOf" srcId="{CAEA67CD-AE0F-4A12-A19E-9A5E7AB95AA5}" destId="{E3F6D0C3-1DB1-41EA-99B2-8F12BC59778E}" srcOrd="7" destOrd="0" presId="urn:microsoft.com/office/officeart/2005/8/layout/radial3"/>
    <dgm:cxn modelId="{EEC05B7E-6DAD-BA45-B428-C528BC71EE59}" type="presParOf" srcId="{CAEA67CD-AE0F-4A12-A19E-9A5E7AB95AA5}" destId="{7D15CF05-B766-45A5-8C51-A541FBED5212}" srcOrd="8" destOrd="0" presId="urn:microsoft.com/office/officeart/2005/8/layout/radial3"/>
    <dgm:cxn modelId="{BA5F367F-286E-5645-8E75-C45FF24ADB83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61F775-4E1B-704F-827E-F1520CC55B62}" type="presOf" srcId="{6905E4DD-F7E9-4F37-9AF9-730750C80ECF}" destId="{E3F6D0C3-1DB1-41EA-99B2-8F12BC59778E}" srcOrd="0" destOrd="0" presId="urn:microsoft.com/office/officeart/2005/8/layout/radial3"/>
    <dgm:cxn modelId="{F498B41D-1F38-9846-8F8A-9BC870A240FB}" type="presOf" srcId="{2074D43A-777C-4183-8BFD-AE69EEE42976}" destId="{5224E777-5F3C-4477-995A-ADAA87368B34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2F130FA6-DCAF-8345-9CCF-FA76144D4DD2}" type="presOf" srcId="{6A15EF74-F195-4D64-A38A-F3CE57940C15}" destId="{40C2CDFC-A56A-4DEF-873A-9BCAA241A903}" srcOrd="0" destOrd="0" presId="urn:microsoft.com/office/officeart/2005/8/layout/radial3"/>
    <dgm:cxn modelId="{C27C1B57-0466-F445-BF24-7B591B4EC341}" type="presOf" srcId="{AA5AD6AD-CF11-4496-A13D-E4C1EBE4C4D3}" destId="{9EF6B7CD-3E53-4E49-ADBD-1FD01EA4883A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6C5B22EB-152A-2F47-A8A2-92BA112D7815}" type="presOf" srcId="{F1E2313F-7697-43FF-9DC7-CFC56DD31ADA}" destId="{E29AB3EF-749D-47FD-A08C-7DAB6D0AC438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854B51A6-C94E-2F47-8661-D1D09BBD606D}" type="presOf" srcId="{93756EB9-978F-448A-9E9F-2CB53080E2CA}" destId="{F5FBBA13-8639-432D-BD17-AB09379BA0E5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AE44BA32-C00F-9841-8EE5-A0019E92A461}" type="presOf" srcId="{06F5954C-CABD-45F5-8FCA-CC38ED0FD36C}" destId="{714E5786-1D37-49CF-9EFA-6FD45A30896B}" srcOrd="0" destOrd="0" presId="urn:microsoft.com/office/officeart/2005/8/layout/radial3"/>
    <dgm:cxn modelId="{228E2591-18A7-4C43-A1CB-D2492C0B0ACD}" type="presOf" srcId="{5C63F9A9-38D4-49F8-AD85-B059D747E5A0}" destId="{2EDDA9BD-1900-4A75-835E-9ADE4E2982A6}" srcOrd="0" destOrd="0" presId="urn:microsoft.com/office/officeart/2005/8/layout/radial3"/>
    <dgm:cxn modelId="{FAFAEAC9-B004-8D44-9D3E-00CF83C9FE43}" type="presOf" srcId="{73F89DD4-96DE-4635-969B-B6A08EE4F826}" destId="{A0166F3D-91E8-43E0-AD42-092B0B6ED44D}" srcOrd="0" destOrd="0" presId="urn:microsoft.com/office/officeart/2005/8/layout/radial3"/>
    <dgm:cxn modelId="{ABBCA49A-DACD-C248-8485-096C4D67ADF9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718BA095-C13E-224B-AC9B-76BFD5904069}" type="presOf" srcId="{DFAEEA90-1145-4494-BE9F-5232272BB1FD}" destId="{7D15CF05-B766-45A5-8C51-A541FBED5212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C296BE6A-A3DC-B147-ACE1-E867ABAA3659}" type="presParOf" srcId="{E29AB3EF-749D-47FD-A08C-7DAB6D0AC438}" destId="{CAEA67CD-AE0F-4A12-A19E-9A5E7AB95AA5}" srcOrd="0" destOrd="0" presId="urn:microsoft.com/office/officeart/2005/8/layout/radial3"/>
    <dgm:cxn modelId="{ECD66300-01ED-2C4A-BD41-A9472465C7BE}" type="presParOf" srcId="{CAEA67CD-AE0F-4A12-A19E-9A5E7AB95AA5}" destId="{5224E777-5F3C-4477-995A-ADAA87368B34}" srcOrd="0" destOrd="0" presId="urn:microsoft.com/office/officeart/2005/8/layout/radial3"/>
    <dgm:cxn modelId="{227F81A7-6B08-624A-A777-25FAE6030041}" type="presParOf" srcId="{CAEA67CD-AE0F-4A12-A19E-9A5E7AB95AA5}" destId="{F5FBBA13-8639-432D-BD17-AB09379BA0E5}" srcOrd="1" destOrd="0" presId="urn:microsoft.com/office/officeart/2005/8/layout/radial3"/>
    <dgm:cxn modelId="{0B75BDC3-F0D9-6540-80B1-FECE9BE500C6}" type="presParOf" srcId="{CAEA67CD-AE0F-4A12-A19E-9A5E7AB95AA5}" destId="{937FBCEA-8B85-48F8-85FC-9B536FCD46A5}" srcOrd="2" destOrd="0" presId="urn:microsoft.com/office/officeart/2005/8/layout/radial3"/>
    <dgm:cxn modelId="{38243832-6B74-074E-BA6B-8C507318734C}" type="presParOf" srcId="{CAEA67CD-AE0F-4A12-A19E-9A5E7AB95AA5}" destId="{40C2CDFC-A56A-4DEF-873A-9BCAA241A903}" srcOrd="3" destOrd="0" presId="urn:microsoft.com/office/officeart/2005/8/layout/radial3"/>
    <dgm:cxn modelId="{A91AA803-C2E2-A343-B1A7-D33D6783D9BD}" type="presParOf" srcId="{CAEA67CD-AE0F-4A12-A19E-9A5E7AB95AA5}" destId="{A0166F3D-91E8-43E0-AD42-092B0B6ED44D}" srcOrd="4" destOrd="0" presId="urn:microsoft.com/office/officeart/2005/8/layout/radial3"/>
    <dgm:cxn modelId="{8E035E39-97F2-774C-8FC6-37DD9B35DFDA}" type="presParOf" srcId="{CAEA67CD-AE0F-4A12-A19E-9A5E7AB95AA5}" destId="{9EF6B7CD-3E53-4E49-ADBD-1FD01EA4883A}" srcOrd="5" destOrd="0" presId="urn:microsoft.com/office/officeart/2005/8/layout/radial3"/>
    <dgm:cxn modelId="{A1DF761F-A130-9E41-9F66-1F893176F85D}" type="presParOf" srcId="{CAEA67CD-AE0F-4A12-A19E-9A5E7AB95AA5}" destId="{714E5786-1D37-49CF-9EFA-6FD45A30896B}" srcOrd="6" destOrd="0" presId="urn:microsoft.com/office/officeart/2005/8/layout/radial3"/>
    <dgm:cxn modelId="{D631EBDA-4307-5647-B182-C4331C7DF15C}" type="presParOf" srcId="{CAEA67CD-AE0F-4A12-A19E-9A5E7AB95AA5}" destId="{E3F6D0C3-1DB1-41EA-99B2-8F12BC59778E}" srcOrd="7" destOrd="0" presId="urn:microsoft.com/office/officeart/2005/8/layout/radial3"/>
    <dgm:cxn modelId="{88C0066A-1DF5-4E4E-9425-BF6968E32680}" type="presParOf" srcId="{CAEA67CD-AE0F-4A12-A19E-9A5E7AB95AA5}" destId="{7D15CF05-B766-45A5-8C51-A541FBED5212}" srcOrd="8" destOrd="0" presId="urn:microsoft.com/office/officeart/2005/8/layout/radial3"/>
    <dgm:cxn modelId="{1E16672C-9604-5A42-A099-66D5B81CA74D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980468-2E9E-4FCE-A52E-1446D190616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B4A193-C07E-49B1-83FF-2B4BD16EA0B3}">
      <dgm:prSet phldrT="[Text]" custT="1"/>
      <dgm:spPr/>
      <dgm:t>
        <a:bodyPr/>
        <a:lstStyle/>
        <a:p>
          <a:r>
            <a:rPr lang="es-ES_tradnl" sz="2400" smtClean="0"/>
            <a:t>Create GMF Project</a:t>
          </a:r>
          <a:endParaRPr lang="en-US" sz="2400"/>
        </a:p>
      </dgm:t>
    </dgm:pt>
    <dgm:pt modelId="{96F8D8C7-D05C-4A6D-817B-2A4C4BA2361D}" type="parTrans" cxnId="{F0BD6121-D6D8-477F-9FD1-B284D95FFB96}">
      <dgm:prSet/>
      <dgm:spPr/>
      <dgm:t>
        <a:bodyPr/>
        <a:lstStyle/>
        <a:p>
          <a:endParaRPr lang="en-US"/>
        </a:p>
      </dgm:t>
    </dgm:pt>
    <dgm:pt modelId="{9333F645-7C7E-4620-AB35-239B682E4A16}" type="sibTrans" cxnId="{F0BD6121-D6D8-477F-9FD1-B284D95FFB96}">
      <dgm:prSet/>
      <dgm:spPr/>
      <dgm:t>
        <a:bodyPr/>
        <a:lstStyle/>
        <a:p>
          <a:endParaRPr lang="en-US"/>
        </a:p>
      </dgm:t>
    </dgm:pt>
    <dgm:pt modelId="{45C65778-0DF4-4486-A485-19A4B56EE712}">
      <dgm:prSet phldrT="[Text]" custT="1"/>
      <dgm:spPr/>
      <dgm:t>
        <a:bodyPr/>
        <a:lstStyle/>
        <a:p>
          <a:r>
            <a:rPr lang="es-ES_tradnl" sz="2400" smtClean="0"/>
            <a:t>Defining the DSL</a:t>
          </a:r>
          <a:endParaRPr lang="en-US" sz="2400"/>
        </a:p>
      </dgm:t>
    </dgm:pt>
    <dgm:pt modelId="{0090B3B2-F24C-475B-962C-CC3AEC2B0C05}" type="parTrans" cxnId="{FA4D8382-D85B-41B1-9096-E714505B3078}">
      <dgm:prSet/>
      <dgm:spPr/>
      <dgm:t>
        <a:bodyPr/>
        <a:lstStyle/>
        <a:p>
          <a:endParaRPr lang="en-US"/>
        </a:p>
      </dgm:t>
    </dgm:pt>
    <dgm:pt modelId="{69A14D44-68FA-4E51-BB54-EB2E74B21DA7}" type="sibTrans" cxnId="{FA4D8382-D85B-41B1-9096-E714505B3078}">
      <dgm:prSet/>
      <dgm:spPr/>
      <dgm:t>
        <a:bodyPr/>
        <a:lstStyle/>
        <a:p>
          <a:endParaRPr lang="en-US"/>
        </a:p>
      </dgm:t>
    </dgm:pt>
    <dgm:pt modelId="{64C9F329-515D-4297-9D5F-09F2D8E4F55E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Domain Model</a:t>
          </a:r>
          <a:endParaRPr lang="en-US" sz="1600"/>
        </a:p>
      </dgm:t>
    </dgm:pt>
    <dgm:pt modelId="{00D599A2-93D7-4111-AAEF-C07ABCDAB2C5}" type="parTrans" cxnId="{B897F376-8AE7-4EB3-9534-34B984F6A446}">
      <dgm:prSet/>
      <dgm:spPr/>
      <dgm:t>
        <a:bodyPr/>
        <a:lstStyle/>
        <a:p>
          <a:endParaRPr lang="en-US"/>
        </a:p>
      </dgm:t>
    </dgm:pt>
    <dgm:pt modelId="{044B886E-52F9-4CD2-83C1-A4939F725C34}" type="sibTrans" cxnId="{B897F376-8AE7-4EB3-9534-34B984F6A446}">
      <dgm:prSet/>
      <dgm:spPr/>
      <dgm:t>
        <a:bodyPr/>
        <a:lstStyle/>
        <a:p>
          <a:endParaRPr lang="en-US"/>
        </a:p>
      </dgm:t>
    </dgm:pt>
    <dgm:pt modelId="{7EA9A0EB-E45B-4D5E-9CA7-B7C4F1325E44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Graphical Definition</a:t>
          </a:r>
          <a:endParaRPr lang="en-US" sz="1600"/>
        </a:p>
      </dgm:t>
    </dgm:pt>
    <dgm:pt modelId="{0A44069E-E430-4E1B-9214-B0052EB1D83E}" type="parTrans" cxnId="{4634598C-2A96-41A0-8956-E3B967904B18}">
      <dgm:prSet/>
      <dgm:spPr/>
      <dgm:t>
        <a:bodyPr/>
        <a:lstStyle/>
        <a:p>
          <a:endParaRPr lang="en-US"/>
        </a:p>
      </dgm:t>
    </dgm:pt>
    <dgm:pt modelId="{B1B27E99-E686-4CE4-A3A9-9E9646089DFC}" type="sibTrans" cxnId="{4634598C-2A96-41A0-8956-E3B967904B18}">
      <dgm:prSet/>
      <dgm:spPr/>
      <dgm:t>
        <a:bodyPr/>
        <a:lstStyle/>
        <a:p>
          <a:endParaRPr lang="en-US"/>
        </a:p>
      </dgm:t>
    </dgm:pt>
    <dgm:pt modelId="{D6FA1A38-2BA0-43CA-8ECD-1280AF1848A1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Tooling Definition</a:t>
          </a:r>
          <a:endParaRPr lang="en-US" sz="1600"/>
        </a:p>
      </dgm:t>
    </dgm:pt>
    <dgm:pt modelId="{D5B6F4A2-A501-454A-8A94-4C419002C866}" type="parTrans" cxnId="{DFD9454B-7341-48CE-92FF-323B2C4B6639}">
      <dgm:prSet/>
      <dgm:spPr/>
      <dgm:t>
        <a:bodyPr/>
        <a:lstStyle/>
        <a:p>
          <a:endParaRPr lang="en-US"/>
        </a:p>
      </dgm:t>
    </dgm:pt>
    <dgm:pt modelId="{4A615474-3182-4B16-B3B0-9EDF6A450715}" type="sibTrans" cxnId="{DFD9454B-7341-48CE-92FF-323B2C4B6639}">
      <dgm:prSet/>
      <dgm:spPr/>
      <dgm:t>
        <a:bodyPr/>
        <a:lstStyle/>
        <a:p>
          <a:endParaRPr lang="en-US"/>
        </a:p>
      </dgm:t>
    </dgm:pt>
    <dgm:pt modelId="{A3DC275E-B3C4-4F00-8DA5-FC0C0269A101}">
      <dgm:prSet phldrT="[Text]" custT="1"/>
      <dgm:spPr/>
      <dgm:t>
        <a:bodyPr/>
        <a:lstStyle/>
        <a:p>
          <a:r>
            <a:rPr lang="es-ES_tradnl" sz="2400" smtClean="0"/>
            <a:t>Develop Mapping Model</a:t>
          </a:r>
          <a:endParaRPr lang="en-US" sz="2400"/>
        </a:p>
      </dgm:t>
    </dgm:pt>
    <dgm:pt modelId="{B3EC4333-7E23-4BDF-B255-A12593CC61F1}" type="parTrans" cxnId="{E9C08D93-7B5A-4AE4-A012-B8EC6B8AC7EA}">
      <dgm:prSet/>
      <dgm:spPr/>
      <dgm:t>
        <a:bodyPr/>
        <a:lstStyle/>
        <a:p>
          <a:endParaRPr lang="en-US"/>
        </a:p>
      </dgm:t>
    </dgm:pt>
    <dgm:pt modelId="{22305E5A-E0C6-4FAC-ACC4-62FF4BD47EA5}" type="sibTrans" cxnId="{E9C08D93-7B5A-4AE4-A012-B8EC6B8AC7EA}">
      <dgm:prSet/>
      <dgm:spPr/>
      <dgm:t>
        <a:bodyPr/>
        <a:lstStyle/>
        <a:p>
          <a:endParaRPr lang="en-US"/>
        </a:p>
      </dgm:t>
    </dgm:pt>
    <dgm:pt modelId="{557A4A6B-7F59-4280-8284-93D7F0EC506D}">
      <dgm:prSet phldrT="[Text]" custT="1"/>
      <dgm:spPr/>
      <dgm:t>
        <a:bodyPr/>
        <a:lstStyle/>
        <a:p>
          <a:r>
            <a:rPr lang="es-ES_tradnl" sz="2400" smtClean="0"/>
            <a:t>Create Generator Model</a:t>
          </a:r>
          <a:endParaRPr lang="en-US" sz="2400"/>
        </a:p>
      </dgm:t>
    </dgm:pt>
    <dgm:pt modelId="{BEE415FC-4FDC-426B-9C36-BB02DFDA088F}" type="parTrans" cxnId="{AE1EF84A-6D60-4AD3-82F4-E9BF98C83ECD}">
      <dgm:prSet/>
      <dgm:spPr/>
      <dgm:t>
        <a:bodyPr/>
        <a:lstStyle/>
        <a:p>
          <a:endParaRPr lang="en-US"/>
        </a:p>
      </dgm:t>
    </dgm:pt>
    <dgm:pt modelId="{30E55764-D82E-41A7-8EDC-468047E60A07}" type="sibTrans" cxnId="{AE1EF84A-6D60-4AD3-82F4-E9BF98C83ECD}">
      <dgm:prSet/>
      <dgm:spPr/>
      <dgm:t>
        <a:bodyPr/>
        <a:lstStyle/>
        <a:p>
          <a:endParaRPr lang="en-US"/>
        </a:p>
      </dgm:t>
    </dgm:pt>
    <dgm:pt modelId="{FDBFF3AA-4766-49CE-A573-F71843B626A3}">
      <dgm:prSet phldrT="[Text]" custT="1"/>
      <dgm:spPr/>
      <dgm:t>
        <a:bodyPr/>
        <a:lstStyle/>
        <a:p>
          <a:r>
            <a:rPr lang="es-ES_tradnl" sz="2400" smtClean="0"/>
            <a:t>Generate Diagram Plugin</a:t>
          </a:r>
          <a:endParaRPr lang="en-US" sz="2400"/>
        </a:p>
      </dgm:t>
    </dgm:pt>
    <dgm:pt modelId="{E6D4C267-53FD-44E7-9420-450927CB261F}" type="parTrans" cxnId="{6A358ACD-DABD-4DCF-ACFE-9E928E56DA62}">
      <dgm:prSet/>
      <dgm:spPr/>
      <dgm:t>
        <a:bodyPr/>
        <a:lstStyle/>
        <a:p>
          <a:endParaRPr lang="en-US"/>
        </a:p>
      </dgm:t>
    </dgm:pt>
    <dgm:pt modelId="{9E60D282-EA2A-409B-91C2-A5134AFF62C6}" type="sibTrans" cxnId="{6A358ACD-DABD-4DCF-ACFE-9E928E56DA62}">
      <dgm:prSet/>
      <dgm:spPr/>
      <dgm:t>
        <a:bodyPr/>
        <a:lstStyle/>
        <a:p>
          <a:endParaRPr lang="en-US"/>
        </a:p>
      </dgm:t>
    </dgm:pt>
    <dgm:pt modelId="{FBB937AF-85A3-4365-B43F-D82AEE485722}" type="pres">
      <dgm:prSet presAssocID="{47980468-2E9E-4FCE-A52E-1446D19061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AE3A8A-E806-4EF0-A802-49A876CAF094}" type="pres">
      <dgm:prSet presAssocID="{FDBFF3AA-4766-49CE-A573-F71843B626A3}" presName="boxAndChildren" presStyleCnt="0"/>
      <dgm:spPr/>
    </dgm:pt>
    <dgm:pt modelId="{302CD2B1-977F-47B9-83A4-7377ED73AD77}" type="pres">
      <dgm:prSet presAssocID="{FDBFF3AA-4766-49CE-A573-F71843B626A3}" presName="parentTextBox" presStyleLbl="node1" presStyleIdx="0" presStyleCnt="5"/>
      <dgm:spPr/>
      <dgm:t>
        <a:bodyPr/>
        <a:lstStyle/>
        <a:p>
          <a:endParaRPr lang="en-US"/>
        </a:p>
      </dgm:t>
    </dgm:pt>
    <dgm:pt modelId="{11324E86-52CE-4A27-9FC8-9421B988B7A9}" type="pres">
      <dgm:prSet presAssocID="{30E55764-D82E-41A7-8EDC-468047E60A07}" presName="sp" presStyleCnt="0"/>
      <dgm:spPr/>
    </dgm:pt>
    <dgm:pt modelId="{5FCDFFDD-0F4A-409C-A983-B60259D566C6}" type="pres">
      <dgm:prSet presAssocID="{557A4A6B-7F59-4280-8284-93D7F0EC506D}" presName="arrowAndChildren" presStyleCnt="0"/>
      <dgm:spPr/>
    </dgm:pt>
    <dgm:pt modelId="{F8AAEC98-82A3-4BF8-87F8-DA1EA233728C}" type="pres">
      <dgm:prSet presAssocID="{557A4A6B-7F59-4280-8284-93D7F0EC506D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8AB92530-2F7C-4333-8CA3-792FB2D9009F}" type="pres">
      <dgm:prSet presAssocID="{22305E5A-E0C6-4FAC-ACC4-62FF4BD47EA5}" presName="sp" presStyleCnt="0"/>
      <dgm:spPr/>
    </dgm:pt>
    <dgm:pt modelId="{E78FEC37-DC9F-4F0D-B642-DA8B7B69706C}" type="pres">
      <dgm:prSet presAssocID="{A3DC275E-B3C4-4F00-8DA5-FC0C0269A101}" presName="arrowAndChildren" presStyleCnt="0"/>
      <dgm:spPr/>
    </dgm:pt>
    <dgm:pt modelId="{2B5F92CA-3EA7-4F90-BFE0-9DCADD5E246C}" type="pres">
      <dgm:prSet presAssocID="{A3DC275E-B3C4-4F00-8DA5-FC0C0269A101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6DBD17B6-3B30-4250-B53D-16B795C73AC6}" type="pres">
      <dgm:prSet presAssocID="{69A14D44-68FA-4E51-BB54-EB2E74B21DA7}" presName="sp" presStyleCnt="0"/>
      <dgm:spPr/>
    </dgm:pt>
    <dgm:pt modelId="{C63B78F6-3B4F-45B4-B3C1-C0865380FE9D}" type="pres">
      <dgm:prSet presAssocID="{45C65778-0DF4-4486-A485-19A4B56EE712}" presName="arrowAndChildren" presStyleCnt="0"/>
      <dgm:spPr/>
    </dgm:pt>
    <dgm:pt modelId="{FF67DE4B-48E8-4637-911A-F61A3F1CACE3}" type="pres">
      <dgm:prSet presAssocID="{45C65778-0DF4-4486-A485-19A4B56EE712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AC460E54-3E4E-464A-B76E-BDB959ECE76E}" type="pres">
      <dgm:prSet presAssocID="{45C65778-0DF4-4486-A485-19A4B56EE712}" presName="arrow" presStyleLbl="node1" presStyleIdx="3" presStyleCnt="5"/>
      <dgm:spPr/>
      <dgm:t>
        <a:bodyPr/>
        <a:lstStyle/>
        <a:p>
          <a:endParaRPr lang="en-US"/>
        </a:p>
      </dgm:t>
    </dgm:pt>
    <dgm:pt modelId="{A1C55B90-724D-41C7-8EF0-4E0D1DDCDB93}" type="pres">
      <dgm:prSet presAssocID="{45C65778-0DF4-4486-A485-19A4B56EE712}" presName="descendantArrow" presStyleCnt="0"/>
      <dgm:spPr/>
    </dgm:pt>
    <dgm:pt modelId="{706DC959-96ED-478E-B773-EAC754E4EE63}" type="pres">
      <dgm:prSet presAssocID="{64C9F329-515D-4297-9D5F-09F2D8E4F55E}" presName="childTextArrow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047F2-6869-482E-A30D-BF95D11983E9}" type="pres">
      <dgm:prSet presAssocID="{7EA9A0EB-E45B-4D5E-9CA7-B7C4F1325E44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66F62-EE71-46AD-B9A8-C52A74CF1A49}" type="pres">
      <dgm:prSet presAssocID="{D6FA1A38-2BA0-43CA-8ECD-1280AF1848A1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C5FD9-9B66-40AC-BF0A-FB23022A2BEE}" type="pres">
      <dgm:prSet presAssocID="{9333F645-7C7E-4620-AB35-239B682E4A16}" presName="sp" presStyleCnt="0"/>
      <dgm:spPr/>
    </dgm:pt>
    <dgm:pt modelId="{EEC7195E-F177-47CB-A4F3-98EC8284BD32}" type="pres">
      <dgm:prSet presAssocID="{CBB4A193-C07E-49B1-83FF-2B4BD16EA0B3}" presName="arrowAndChildren" presStyleCnt="0"/>
      <dgm:spPr/>
    </dgm:pt>
    <dgm:pt modelId="{803563A9-211A-4A94-9F35-4F534F354FBA}" type="pres">
      <dgm:prSet presAssocID="{CBB4A193-C07E-49B1-83FF-2B4BD16EA0B3}" presName="parentTextArrow" presStyleLbl="node1" presStyleIdx="4" presStyleCnt="5" custLinFactNeighborX="1531" custLinFactNeighborY="-221"/>
      <dgm:spPr/>
      <dgm:t>
        <a:bodyPr/>
        <a:lstStyle/>
        <a:p>
          <a:endParaRPr lang="en-US"/>
        </a:p>
      </dgm:t>
    </dgm:pt>
  </dgm:ptLst>
  <dgm:cxnLst>
    <dgm:cxn modelId="{7F9F43AC-55BF-714B-85BB-DFDF7C6A6C95}" type="presOf" srcId="{7EA9A0EB-E45B-4D5E-9CA7-B7C4F1325E44}" destId="{C2C047F2-6869-482E-A30D-BF95D11983E9}" srcOrd="0" destOrd="0" presId="urn:microsoft.com/office/officeart/2005/8/layout/process4"/>
    <dgm:cxn modelId="{EEED84C1-0AF8-1647-BE08-03BF7035F18D}" type="presOf" srcId="{A3DC275E-B3C4-4F00-8DA5-FC0C0269A101}" destId="{2B5F92CA-3EA7-4F90-BFE0-9DCADD5E246C}" srcOrd="0" destOrd="0" presId="urn:microsoft.com/office/officeart/2005/8/layout/process4"/>
    <dgm:cxn modelId="{04F93507-913B-8D45-BED2-2976CE0977AE}" type="presOf" srcId="{47980468-2E9E-4FCE-A52E-1446D1906165}" destId="{FBB937AF-85A3-4365-B43F-D82AEE485722}" srcOrd="0" destOrd="0" presId="urn:microsoft.com/office/officeart/2005/8/layout/process4"/>
    <dgm:cxn modelId="{F0BD6121-D6D8-477F-9FD1-B284D95FFB96}" srcId="{47980468-2E9E-4FCE-A52E-1446D1906165}" destId="{CBB4A193-C07E-49B1-83FF-2B4BD16EA0B3}" srcOrd="0" destOrd="0" parTransId="{96F8D8C7-D05C-4A6D-817B-2A4C4BA2361D}" sibTransId="{9333F645-7C7E-4620-AB35-239B682E4A16}"/>
    <dgm:cxn modelId="{DFD9454B-7341-48CE-92FF-323B2C4B6639}" srcId="{45C65778-0DF4-4486-A485-19A4B56EE712}" destId="{D6FA1A38-2BA0-43CA-8ECD-1280AF1848A1}" srcOrd="2" destOrd="0" parTransId="{D5B6F4A2-A501-454A-8A94-4C419002C866}" sibTransId="{4A615474-3182-4B16-B3B0-9EDF6A450715}"/>
    <dgm:cxn modelId="{B897F376-8AE7-4EB3-9534-34B984F6A446}" srcId="{45C65778-0DF4-4486-A485-19A4B56EE712}" destId="{64C9F329-515D-4297-9D5F-09F2D8E4F55E}" srcOrd="0" destOrd="0" parTransId="{00D599A2-93D7-4111-AAEF-C07ABCDAB2C5}" sibTransId="{044B886E-52F9-4CD2-83C1-A4939F725C34}"/>
    <dgm:cxn modelId="{C70918F4-766A-A549-A439-5440D6F59CDC}" type="presOf" srcId="{CBB4A193-C07E-49B1-83FF-2B4BD16EA0B3}" destId="{803563A9-211A-4A94-9F35-4F534F354FBA}" srcOrd="0" destOrd="0" presId="urn:microsoft.com/office/officeart/2005/8/layout/process4"/>
    <dgm:cxn modelId="{E9C08D93-7B5A-4AE4-A012-B8EC6B8AC7EA}" srcId="{47980468-2E9E-4FCE-A52E-1446D1906165}" destId="{A3DC275E-B3C4-4F00-8DA5-FC0C0269A101}" srcOrd="2" destOrd="0" parTransId="{B3EC4333-7E23-4BDF-B255-A12593CC61F1}" sibTransId="{22305E5A-E0C6-4FAC-ACC4-62FF4BD47EA5}"/>
    <dgm:cxn modelId="{B874C603-C5E7-F549-96EF-C4FF20E3CCFB}" type="presOf" srcId="{D6FA1A38-2BA0-43CA-8ECD-1280AF1848A1}" destId="{4B466F62-EE71-46AD-B9A8-C52A74CF1A49}" srcOrd="0" destOrd="0" presId="urn:microsoft.com/office/officeart/2005/8/layout/process4"/>
    <dgm:cxn modelId="{877DA341-9264-6442-8D6D-7346A40A42A8}" type="presOf" srcId="{64C9F329-515D-4297-9D5F-09F2D8E4F55E}" destId="{706DC959-96ED-478E-B773-EAC754E4EE63}" srcOrd="0" destOrd="0" presId="urn:microsoft.com/office/officeart/2005/8/layout/process4"/>
    <dgm:cxn modelId="{08D83D1E-2FDC-0D47-B1AF-A380F9A392B2}" type="presOf" srcId="{45C65778-0DF4-4486-A485-19A4B56EE712}" destId="{AC460E54-3E4E-464A-B76E-BDB959ECE76E}" srcOrd="1" destOrd="0" presId="urn:microsoft.com/office/officeart/2005/8/layout/process4"/>
    <dgm:cxn modelId="{6A358ACD-DABD-4DCF-ACFE-9E928E56DA62}" srcId="{47980468-2E9E-4FCE-A52E-1446D1906165}" destId="{FDBFF3AA-4766-49CE-A573-F71843B626A3}" srcOrd="4" destOrd="0" parTransId="{E6D4C267-53FD-44E7-9420-450927CB261F}" sibTransId="{9E60D282-EA2A-409B-91C2-A5134AFF62C6}"/>
    <dgm:cxn modelId="{FA4D8382-D85B-41B1-9096-E714505B3078}" srcId="{47980468-2E9E-4FCE-A52E-1446D1906165}" destId="{45C65778-0DF4-4486-A485-19A4B56EE712}" srcOrd="1" destOrd="0" parTransId="{0090B3B2-F24C-475B-962C-CC3AEC2B0C05}" sibTransId="{69A14D44-68FA-4E51-BB54-EB2E74B21DA7}"/>
    <dgm:cxn modelId="{AE1EF84A-6D60-4AD3-82F4-E9BF98C83ECD}" srcId="{47980468-2E9E-4FCE-A52E-1446D1906165}" destId="{557A4A6B-7F59-4280-8284-93D7F0EC506D}" srcOrd="3" destOrd="0" parTransId="{BEE415FC-4FDC-426B-9C36-BB02DFDA088F}" sibTransId="{30E55764-D82E-41A7-8EDC-468047E60A07}"/>
    <dgm:cxn modelId="{D20B7663-79CC-834B-AE8B-D9919AEDB860}" type="presOf" srcId="{FDBFF3AA-4766-49CE-A573-F71843B626A3}" destId="{302CD2B1-977F-47B9-83A4-7377ED73AD77}" srcOrd="0" destOrd="0" presId="urn:microsoft.com/office/officeart/2005/8/layout/process4"/>
    <dgm:cxn modelId="{6EA1B549-A098-4A44-981E-9FC132FF01EC}" type="presOf" srcId="{45C65778-0DF4-4486-A485-19A4B56EE712}" destId="{FF67DE4B-48E8-4637-911A-F61A3F1CACE3}" srcOrd="0" destOrd="0" presId="urn:microsoft.com/office/officeart/2005/8/layout/process4"/>
    <dgm:cxn modelId="{4634598C-2A96-41A0-8956-E3B967904B18}" srcId="{45C65778-0DF4-4486-A485-19A4B56EE712}" destId="{7EA9A0EB-E45B-4D5E-9CA7-B7C4F1325E44}" srcOrd="1" destOrd="0" parTransId="{0A44069E-E430-4E1B-9214-B0052EB1D83E}" sibTransId="{B1B27E99-E686-4CE4-A3A9-9E9646089DFC}"/>
    <dgm:cxn modelId="{402E7252-BDAC-8048-8328-3EFE8805CE1F}" type="presOf" srcId="{557A4A6B-7F59-4280-8284-93D7F0EC506D}" destId="{F8AAEC98-82A3-4BF8-87F8-DA1EA233728C}" srcOrd="0" destOrd="0" presId="urn:microsoft.com/office/officeart/2005/8/layout/process4"/>
    <dgm:cxn modelId="{FAD96E42-3F1F-1C4A-BB11-E16BD6B13336}" type="presParOf" srcId="{FBB937AF-85A3-4365-B43F-D82AEE485722}" destId="{36AE3A8A-E806-4EF0-A802-49A876CAF094}" srcOrd="0" destOrd="0" presId="urn:microsoft.com/office/officeart/2005/8/layout/process4"/>
    <dgm:cxn modelId="{8A38CAC0-FF12-CA4B-BA96-F451BD33096D}" type="presParOf" srcId="{36AE3A8A-E806-4EF0-A802-49A876CAF094}" destId="{302CD2B1-977F-47B9-83A4-7377ED73AD77}" srcOrd="0" destOrd="0" presId="urn:microsoft.com/office/officeart/2005/8/layout/process4"/>
    <dgm:cxn modelId="{F8CC8CC5-8AA0-F749-9A92-5C5E2E6EC56C}" type="presParOf" srcId="{FBB937AF-85A3-4365-B43F-D82AEE485722}" destId="{11324E86-52CE-4A27-9FC8-9421B988B7A9}" srcOrd="1" destOrd="0" presId="urn:microsoft.com/office/officeart/2005/8/layout/process4"/>
    <dgm:cxn modelId="{5B1CB9B5-9666-9048-B78F-359BAAC43A6B}" type="presParOf" srcId="{FBB937AF-85A3-4365-B43F-D82AEE485722}" destId="{5FCDFFDD-0F4A-409C-A983-B60259D566C6}" srcOrd="2" destOrd="0" presId="urn:microsoft.com/office/officeart/2005/8/layout/process4"/>
    <dgm:cxn modelId="{A079F8B2-D013-CC40-B201-409B825FCC5B}" type="presParOf" srcId="{5FCDFFDD-0F4A-409C-A983-B60259D566C6}" destId="{F8AAEC98-82A3-4BF8-87F8-DA1EA233728C}" srcOrd="0" destOrd="0" presId="urn:microsoft.com/office/officeart/2005/8/layout/process4"/>
    <dgm:cxn modelId="{FB9C2195-967A-F440-8F8C-C93C100D2537}" type="presParOf" srcId="{FBB937AF-85A3-4365-B43F-D82AEE485722}" destId="{8AB92530-2F7C-4333-8CA3-792FB2D9009F}" srcOrd="3" destOrd="0" presId="urn:microsoft.com/office/officeart/2005/8/layout/process4"/>
    <dgm:cxn modelId="{0148891B-CCB9-C94F-B9CC-D31307501F60}" type="presParOf" srcId="{FBB937AF-85A3-4365-B43F-D82AEE485722}" destId="{E78FEC37-DC9F-4F0D-B642-DA8B7B69706C}" srcOrd="4" destOrd="0" presId="urn:microsoft.com/office/officeart/2005/8/layout/process4"/>
    <dgm:cxn modelId="{2968290B-B82D-AB4B-A544-7F485EC5CF3F}" type="presParOf" srcId="{E78FEC37-DC9F-4F0D-B642-DA8B7B69706C}" destId="{2B5F92CA-3EA7-4F90-BFE0-9DCADD5E246C}" srcOrd="0" destOrd="0" presId="urn:microsoft.com/office/officeart/2005/8/layout/process4"/>
    <dgm:cxn modelId="{1353D4BD-F0D4-4D42-AD01-CC7A0CA66FBE}" type="presParOf" srcId="{FBB937AF-85A3-4365-B43F-D82AEE485722}" destId="{6DBD17B6-3B30-4250-B53D-16B795C73AC6}" srcOrd="5" destOrd="0" presId="urn:microsoft.com/office/officeart/2005/8/layout/process4"/>
    <dgm:cxn modelId="{C02C2B4B-C7FD-F54A-BF71-0062B439F7B1}" type="presParOf" srcId="{FBB937AF-85A3-4365-B43F-D82AEE485722}" destId="{C63B78F6-3B4F-45B4-B3C1-C0865380FE9D}" srcOrd="6" destOrd="0" presId="urn:microsoft.com/office/officeart/2005/8/layout/process4"/>
    <dgm:cxn modelId="{9779DEE5-ACFC-4F48-91DB-3EC86FB86B6E}" type="presParOf" srcId="{C63B78F6-3B4F-45B4-B3C1-C0865380FE9D}" destId="{FF67DE4B-48E8-4637-911A-F61A3F1CACE3}" srcOrd="0" destOrd="0" presId="urn:microsoft.com/office/officeart/2005/8/layout/process4"/>
    <dgm:cxn modelId="{77F0F4EC-D529-9F46-B90F-A9993DD077BB}" type="presParOf" srcId="{C63B78F6-3B4F-45B4-B3C1-C0865380FE9D}" destId="{AC460E54-3E4E-464A-B76E-BDB959ECE76E}" srcOrd="1" destOrd="0" presId="urn:microsoft.com/office/officeart/2005/8/layout/process4"/>
    <dgm:cxn modelId="{60E50D1C-192C-E54A-BFAD-38A45E32D9C1}" type="presParOf" srcId="{C63B78F6-3B4F-45B4-B3C1-C0865380FE9D}" destId="{A1C55B90-724D-41C7-8EF0-4E0D1DDCDB93}" srcOrd="2" destOrd="0" presId="urn:microsoft.com/office/officeart/2005/8/layout/process4"/>
    <dgm:cxn modelId="{C5ED535D-5C6D-304D-8844-5A32851EA190}" type="presParOf" srcId="{A1C55B90-724D-41C7-8EF0-4E0D1DDCDB93}" destId="{706DC959-96ED-478E-B773-EAC754E4EE63}" srcOrd="0" destOrd="0" presId="urn:microsoft.com/office/officeart/2005/8/layout/process4"/>
    <dgm:cxn modelId="{88495D47-F1C2-EB48-A189-8AAE670D3B1F}" type="presParOf" srcId="{A1C55B90-724D-41C7-8EF0-4E0D1DDCDB93}" destId="{C2C047F2-6869-482E-A30D-BF95D11983E9}" srcOrd="1" destOrd="0" presId="urn:microsoft.com/office/officeart/2005/8/layout/process4"/>
    <dgm:cxn modelId="{884EC75F-5A16-084D-9034-58261A872B52}" type="presParOf" srcId="{A1C55B90-724D-41C7-8EF0-4E0D1DDCDB93}" destId="{4B466F62-EE71-46AD-B9A8-C52A74CF1A49}" srcOrd="2" destOrd="0" presId="urn:microsoft.com/office/officeart/2005/8/layout/process4"/>
    <dgm:cxn modelId="{16A7FDAC-C095-E945-84D7-A4CEF5556450}" type="presParOf" srcId="{FBB937AF-85A3-4365-B43F-D82AEE485722}" destId="{003C5FD9-9B66-40AC-BF0A-FB23022A2BEE}" srcOrd="7" destOrd="0" presId="urn:microsoft.com/office/officeart/2005/8/layout/process4"/>
    <dgm:cxn modelId="{59DD7AF6-EA17-024B-A3BF-2E677C748884}" type="presParOf" srcId="{FBB937AF-85A3-4365-B43F-D82AEE485722}" destId="{EEC7195E-F177-47CB-A4F3-98EC8284BD32}" srcOrd="8" destOrd="0" presId="urn:microsoft.com/office/officeart/2005/8/layout/process4"/>
    <dgm:cxn modelId="{156E403D-4204-D740-8DAF-86BAE26BB6AA}" type="presParOf" srcId="{EEC7195E-F177-47CB-A4F3-98EC8284BD32}" destId="{803563A9-211A-4A94-9F35-4F534F354F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50A53CB-4310-425A-AE2A-267D1AA62CEE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B0AA7B-682E-4D77-912B-9B6348DB9F4A}">
      <dgm:prSet phldrT="[Text]"/>
      <dgm:spPr/>
      <dgm:t>
        <a:bodyPr/>
        <a:lstStyle/>
        <a:p>
          <a:r>
            <a:rPr lang="es-ES_tradnl" smtClean="0"/>
            <a:t>Limit Expressiveness</a:t>
          </a:r>
          <a:endParaRPr lang="en-US"/>
        </a:p>
      </dgm:t>
    </dgm:pt>
    <dgm:pt modelId="{7CDBE16B-6330-40ED-B6D7-D4B0E38E8E22}" type="parTrans" cxnId="{93DA81F8-DFAF-4619-984A-DF1A19A8FB44}">
      <dgm:prSet/>
      <dgm:spPr/>
      <dgm:t>
        <a:bodyPr/>
        <a:lstStyle/>
        <a:p>
          <a:endParaRPr lang="en-US"/>
        </a:p>
      </dgm:t>
    </dgm:pt>
    <dgm:pt modelId="{AA4350B7-1D14-4FFF-8A00-5F2C28AAB033}" type="sibTrans" cxnId="{93DA81F8-DFAF-4619-984A-DF1A19A8FB44}">
      <dgm:prSet/>
      <dgm:spPr/>
      <dgm:t>
        <a:bodyPr/>
        <a:lstStyle/>
        <a:p>
          <a:endParaRPr lang="en-US"/>
        </a:p>
      </dgm:t>
    </dgm:pt>
    <dgm:pt modelId="{CAB6DA3A-92FC-4F55-A793-07C48D04BFB6}">
      <dgm:prSet phldrT="[Text]"/>
      <dgm:spPr/>
      <dgm:t>
        <a:bodyPr/>
        <a:lstStyle/>
        <a:p>
          <a:r>
            <a:rPr lang="es-ES_tradnl" smtClean="0"/>
            <a:t>Tooling</a:t>
          </a:r>
          <a:endParaRPr lang="en-US"/>
        </a:p>
      </dgm:t>
    </dgm:pt>
    <dgm:pt modelId="{8A934397-B5F2-44BD-9D08-F849E6FF73CD}" type="sibTrans" cxnId="{AEF521C4-5E9D-4E75-B90D-98869917A6E6}">
      <dgm:prSet/>
      <dgm:spPr/>
      <dgm:t>
        <a:bodyPr/>
        <a:lstStyle/>
        <a:p>
          <a:endParaRPr lang="en-US"/>
        </a:p>
      </dgm:t>
    </dgm:pt>
    <dgm:pt modelId="{D1684FC1-01A9-47BB-BD80-00F2FA094AB0}" type="parTrans" cxnId="{AEF521C4-5E9D-4E75-B90D-98869917A6E6}">
      <dgm:prSet/>
      <dgm:spPr/>
      <dgm:t>
        <a:bodyPr/>
        <a:lstStyle/>
        <a:p>
          <a:endParaRPr lang="en-US"/>
        </a:p>
      </dgm:t>
    </dgm:pt>
    <dgm:pt modelId="{525C4078-6AE4-4823-9320-49D8ADAADD6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Support</a:t>
          </a:r>
          <a:endParaRPr lang="en-US"/>
        </a:p>
      </dgm:t>
    </dgm:pt>
    <dgm:pt modelId="{1F71178D-BB52-4EC4-80C1-8730F5BD002E}" type="sibTrans" cxnId="{1B5F89CD-B4B5-42A4-B936-31BB638CC23F}">
      <dgm:prSet/>
      <dgm:spPr/>
      <dgm:t>
        <a:bodyPr/>
        <a:lstStyle/>
        <a:p>
          <a:endParaRPr lang="en-US"/>
        </a:p>
      </dgm:t>
    </dgm:pt>
    <dgm:pt modelId="{E0F6C98E-3B74-4ECA-BDF0-A2026229E905}" type="parTrans" cxnId="{1B5F89CD-B4B5-42A4-B936-31BB638CC23F}">
      <dgm:prSet/>
      <dgm:spPr/>
      <dgm:t>
        <a:bodyPr/>
        <a:lstStyle/>
        <a:p>
          <a:endParaRPr lang="en-US"/>
        </a:p>
      </dgm:t>
    </dgm:pt>
    <dgm:pt modelId="{96B7C7A1-DFD9-44B8-82C2-3EBDE370FF9D}">
      <dgm:prSet phldrT="[Text]"/>
      <dgm:spPr/>
      <dgm:t>
        <a:bodyPr/>
        <a:lstStyle/>
        <a:p>
          <a:r>
            <a:rPr lang="es-ES_tradnl" smtClean="0"/>
            <a:t>Learn from GPLs</a:t>
          </a:r>
          <a:endParaRPr lang="en-US"/>
        </a:p>
      </dgm:t>
    </dgm:pt>
    <dgm:pt modelId="{E6BC5A11-9AFA-4570-A933-35E43FF2E341}" type="sibTrans" cxnId="{4AD69D12-AF7B-4716-B732-6A19E21ECC92}">
      <dgm:prSet/>
      <dgm:spPr/>
      <dgm:t>
        <a:bodyPr/>
        <a:lstStyle/>
        <a:p>
          <a:endParaRPr lang="en-US"/>
        </a:p>
      </dgm:t>
    </dgm:pt>
    <dgm:pt modelId="{B2FC286C-9133-4F85-B60D-20A3987EA4FC}" type="parTrans" cxnId="{4AD69D12-AF7B-4716-B732-6A19E21ECC92}">
      <dgm:prSet/>
      <dgm:spPr/>
      <dgm:t>
        <a:bodyPr/>
        <a:lstStyle/>
        <a:p>
          <a:endParaRPr lang="en-US"/>
        </a:p>
      </dgm:t>
    </dgm:pt>
    <dgm:pt modelId="{2D7B4397-B3EC-42A1-B2B5-94F51B705DF4}">
      <dgm:prSet phldrT="[Text]"/>
      <dgm:spPr/>
      <dgm:t>
        <a:bodyPr/>
        <a:lstStyle/>
        <a:p>
          <a:r>
            <a:rPr lang="es-ES_tradnl" smtClean="0"/>
            <a:t>Evolution</a:t>
          </a:r>
          <a:endParaRPr lang="en-US"/>
        </a:p>
      </dgm:t>
    </dgm:pt>
    <dgm:pt modelId="{523AE547-B753-41A9-A96B-162383DDECAA}" type="sibTrans" cxnId="{65708A32-B8E9-4B74-B407-2EB01EE52AF7}">
      <dgm:prSet/>
      <dgm:spPr/>
      <dgm:t>
        <a:bodyPr/>
        <a:lstStyle/>
        <a:p>
          <a:endParaRPr lang="en-US"/>
        </a:p>
      </dgm:t>
    </dgm:pt>
    <dgm:pt modelId="{91780D38-5BDC-4214-835C-DABE104CBF96}" type="parTrans" cxnId="{65708A32-B8E9-4B74-B407-2EB01EE52AF7}">
      <dgm:prSet/>
      <dgm:spPr/>
      <dgm:t>
        <a:bodyPr/>
        <a:lstStyle/>
        <a:p>
          <a:endParaRPr lang="en-US"/>
        </a:p>
      </dgm:t>
    </dgm:pt>
    <dgm:pt modelId="{79BF0C04-6C3A-43F1-A1E7-33A0BD8517D3}">
      <dgm:prSet phldrT="[Text]"/>
      <dgm:spPr/>
      <dgm:t>
        <a:bodyPr/>
        <a:lstStyle/>
        <a:p>
          <a:r>
            <a:rPr lang="es-ES_tradnl" smtClean="0"/>
            <a:t>Viewpoints</a:t>
          </a:r>
          <a:endParaRPr lang="en-US"/>
        </a:p>
      </dgm:t>
    </dgm:pt>
    <dgm:pt modelId="{BFC3BFDE-7DFF-46BC-B0BC-5E0867C87779}" type="sibTrans" cxnId="{4AB4634B-641F-4797-849A-834C2854C29E}">
      <dgm:prSet/>
      <dgm:spPr/>
      <dgm:t>
        <a:bodyPr/>
        <a:lstStyle/>
        <a:p>
          <a:endParaRPr lang="en-US"/>
        </a:p>
      </dgm:t>
    </dgm:pt>
    <dgm:pt modelId="{6CCB3155-C626-4C70-942A-506E1EDA9D30}" type="parTrans" cxnId="{4AB4634B-641F-4797-849A-834C2854C29E}">
      <dgm:prSet/>
      <dgm:spPr/>
      <dgm:t>
        <a:bodyPr/>
        <a:lstStyle/>
        <a:p>
          <a:endParaRPr lang="en-US"/>
        </a:p>
      </dgm:t>
    </dgm:pt>
    <dgm:pt modelId="{3CEA8AD0-D166-4BCB-A7DF-1DCCB01C36FF}" type="pres">
      <dgm:prSet presAssocID="{150A53CB-4310-425A-AE2A-267D1AA62CE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62B8A-C964-4A0F-B1D2-E98F0FCF7460}" type="pres">
      <dgm:prSet presAssocID="{4CB0AA7B-682E-4D77-912B-9B6348DB9F4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0CDE-2E54-4164-841F-1C255A8B0F89}" type="pres">
      <dgm:prSet presAssocID="{AA4350B7-1D14-4FFF-8A00-5F2C28AAB033}" presName="sibTrans" presStyleCnt="0"/>
      <dgm:spPr/>
      <dgm:t>
        <a:bodyPr/>
        <a:lstStyle/>
        <a:p>
          <a:endParaRPr lang="en-US"/>
        </a:p>
      </dgm:t>
    </dgm:pt>
    <dgm:pt modelId="{7A6E99AB-1E1A-4D70-9D2A-0240060C3FEF}" type="pres">
      <dgm:prSet presAssocID="{79BF0C04-6C3A-43F1-A1E7-33A0BD8517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029A-B694-409D-8D26-58E35CB3F5E4}" type="pres">
      <dgm:prSet presAssocID="{BFC3BFDE-7DFF-46BC-B0BC-5E0867C87779}" presName="sibTrans" presStyleCnt="0"/>
      <dgm:spPr/>
      <dgm:t>
        <a:bodyPr/>
        <a:lstStyle/>
        <a:p>
          <a:endParaRPr lang="en-US"/>
        </a:p>
      </dgm:t>
    </dgm:pt>
    <dgm:pt modelId="{F92E7C8F-0DCB-42C7-9BA0-63C5BE723F8A}" type="pres">
      <dgm:prSet presAssocID="{2D7B4397-B3EC-42A1-B2B5-94F51B705DF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E78ED-DABF-40CF-9F80-421ED6F260A3}" type="pres">
      <dgm:prSet presAssocID="{523AE547-B753-41A9-A96B-162383DDECAA}" presName="sibTrans" presStyleCnt="0"/>
      <dgm:spPr/>
      <dgm:t>
        <a:bodyPr/>
        <a:lstStyle/>
        <a:p>
          <a:endParaRPr lang="en-US"/>
        </a:p>
      </dgm:t>
    </dgm:pt>
    <dgm:pt modelId="{295FB661-E75F-4E25-9A7C-E3336E5FC9C8}" type="pres">
      <dgm:prSet presAssocID="{96B7C7A1-DFD9-44B8-82C2-3EBDE370FF9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CC10C-065A-4E05-8779-8BFE9E41F4FB}" type="pres">
      <dgm:prSet presAssocID="{E6BC5A11-9AFA-4570-A933-35E43FF2E341}" presName="sibTrans" presStyleCnt="0"/>
      <dgm:spPr/>
      <dgm:t>
        <a:bodyPr/>
        <a:lstStyle/>
        <a:p>
          <a:endParaRPr lang="en-US"/>
        </a:p>
      </dgm:t>
    </dgm:pt>
    <dgm:pt modelId="{1B5ADDFB-CD18-488E-872C-CF614AA6F944}" type="pres">
      <dgm:prSet presAssocID="{525C4078-6AE4-4823-9320-49D8ADAADD6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ED854-B6DD-4FBC-B543-1F8ADCFE695E}" type="pres">
      <dgm:prSet presAssocID="{1F71178D-BB52-4EC4-80C1-8730F5BD002E}" presName="sibTrans" presStyleCnt="0"/>
      <dgm:spPr/>
      <dgm:t>
        <a:bodyPr/>
        <a:lstStyle/>
        <a:p>
          <a:endParaRPr lang="en-US"/>
        </a:p>
      </dgm:t>
    </dgm:pt>
    <dgm:pt modelId="{53B985D1-7A1F-4AEF-8C9F-54126071D92A}" type="pres">
      <dgm:prSet presAssocID="{CAB6DA3A-92FC-4F55-A793-07C48D04BFB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B4634B-641F-4797-849A-834C2854C29E}" srcId="{150A53CB-4310-425A-AE2A-267D1AA62CEE}" destId="{79BF0C04-6C3A-43F1-A1E7-33A0BD8517D3}" srcOrd="1" destOrd="0" parTransId="{6CCB3155-C626-4C70-942A-506E1EDA9D30}" sibTransId="{BFC3BFDE-7DFF-46BC-B0BC-5E0867C87779}"/>
    <dgm:cxn modelId="{3B32B276-6D99-E943-AE3E-78E2FF7BECBA}" type="presOf" srcId="{CAB6DA3A-92FC-4F55-A793-07C48D04BFB6}" destId="{53B985D1-7A1F-4AEF-8C9F-54126071D92A}" srcOrd="0" destOrd="0" presId="urn:microsoft.com/office/officeart/2005/8/layout/default"/>
    <dgm:cxn modelId="{1B5F89CD-B4B5-42A4-B936-31BB638CC23F}" srcId="{150A53CB-4310-425A-AE2A-267D1AA62CEE}" destId="{525C4078-6AE4-4823-9320-49D8ADAADD6E}" srcOrd="4" destOrd="0" parTransId="{E0F6C98E-3B74-4ECA-BDF0-A2026229E905}" sibTransId="{1F71178D-BB52-4EC4-80C1-8730F5BD002E}"/>
    <dgm:cxn modelId="{4AD69D12-AF7B-4716-B732-6A19E21ECC92}" srcId="{150A53CB-4310-425A-AE2A-267D1AA62CEE}" destId="{96B7C7A1-DFD9-44B8-82C2-3EBDE370FF9D}" srcOrd="3" destOrd="0" parTransId="{B2FC286C-9133-4F85-B60D-20A3987EA4FC}" sibTransId="{E6BC5A11-9AFA-4570-A933-35E43FF2E341}"/>
    <dgm:cxn modelId="{4A28B29B-0917-A04C-BE8A-2D1D0BBBFA74}" type="presOf" srcId="{525C4078-6AE4-4823-9320-49D8ADAADD6E}" destId="{1B5ADDFB-CD18-488E-872C-CF614AA6F944}" srcOrd="0" destOrd="0" presId="urn:microsoft.com/office/officeart/2005/8/layout/default"/>
    <dgm:cxn modelId="{65708A32-B8E9-4B74-B407-2EB01EE52AF7}" srcId="{150A53CB-4310-425A-AE2A-267D1AA62CEE}" destId="{2D7B4397-B3EC-42A1-B2B5-94F51B705DF4}" srcOrd="2" destOrd="0" parTransId="{91780D38-5BDC-4214-835C-DABE104CBF96}" sibTransId="{523AE547-B753-41A9-A96B-162383DDECAA}"/>
    <dgm:cxn modelId="{AEF521C4-5E9D-4E75-B90D-98869917A6E6}" srcId="{150A53CB-4310-425A-AE2A-267D1AA62CEE}" destId="{CAB6DA3A-92FC-4F55-A793-07C48D04BFB6}" srcOrd="5" destOrd="0" parTransId="{D1684FC1-01A9-47BB-BD80-00F2FA094AB0}" sibTransId="{8A934397-B5F2-44BD-9D08-F849E6FF73CD}"/>
    <dgm:cxn modelId="{EEA46BEB-AE67-3A4B-A390-A436C8D6446C}" type="presOf" srcId="{96B7C7A1-DFD9-44B8-82C2-3EBDE370FF9D}" destId="{295FB661-E75F-4E25-9A7C-E3336E5FC9C8}" srcOrd="0" destOrd="0" presId="urn:microsoft.com/office/officeart/2005/8/layout/default"/>
    <dgm:cxn modelId="{8A52AA94-171D-7048-A82B-D4B75BC6EE0F}" type="presOf" srcId="{150A53CB-4310-425A-AE2A-267D1AA62CEE}" destId="{3CEA8AD0-D166-4BCB-A7DF-1DCCB01C36FF}" srcOrd="0" destOrd="0" presId="urn:microsoft.com/office/officeart/2005/8/layout/default"/>
    <dgm:cxn modelId="{94021CDE-955A-AE40-A50D-1DAE877F1551}" type="presOf" srcId="{79BF0C04-6C3A-43F1-A1E7-33A0BD8517D3}" destId="{7A6E99AB-1E1A-4D70-9D2A-0240060C3FEF}" srcOrd="0" destOrd="0" presId="urn:microsoft.com/office/officeart/2005/8/layout/default"/>
    <dgm:cxn modelId="{1BE6B39D-4924-D34E-9D58-230F746C6E25}" type="presOf" srcId="{2D7B4397-B3EC-42A1-B2B5-94F51B705DF4}" destId="{F92E7C8F-0DCB-42C7-9BA0-63C5BE723F8A}" srcOrd="0" destOrd="0" presId="urn:microsoft.com/office/officeart/2005/8/layout/default"/>
    <dgm:cxn modelId="{93DA81F8-DFAF-4619-984A-DF1A19A8FB44}" srcId="{150A53CB-4310-425A-AE2A-267D1AA62CEE}" destId="{4CB0AA7B-682E-4D77-912B-9B6348DB9F4A}" srcOrd="0" destOrd="0" parTransId="{7CDBE16B-6330-40ED-B6D7-D4B0E38E8E22}" sibTransId="{AA4350B7-1D14-4FFF-8A00-5F2C28AAB033}"/>
    <dgm:cxn modelId="{DDA23C45-8A48-B54F-86DE-3F3DB45B0678}" type="presOf" srcId="{4CB0AA7B-682E-4D77-912B-9B6348DB9F4A}" destId="{4DC62B8A-C964-4A0F-B1D2-E98F0FCF7460}" srcOrd="0" destOrd="0" presId="urn:microsoft.com/office/officeart/2005/8/layout/default"/>
    <dgm:cxn modelId="{BE36F05C-A075-D04A-B0D9-38F3CE95FF2C}" type="presParOf" srcId="{3CEA8AD0-D166-4BCB-A7DF-1DCCB01C36FF}" destId="{4DC62B8A-C964-4A0F-B1D2-E98F0FCF7460}" srcOrd="0" destOrd="0" presId="urn:microsoft.com/office/officeart/2005/8/layout/default"/>
    <dgm:cxn modelId="{9A98193B-4C51-EA42-9A85-A8E0B7E5AFA8}" type="presParOf" srcId="{3CEA8AD0-D166-4BCB-A7DF-1DCCB01C36FF}" destId="{C9760CDE-2E54-4164-841F-1C255A8B0F89}" srcOrd="1" destOrd="0" presId="urn:microsoft.com/office/officeart/2005/8/layout/default"/>
    <dgm:cxn modelId="{9211CBA0-17D7-2E46-8DCE-C328A8C08DA9}" type="presParOf" srcId="{3CEA8AD0-D166-4BCB-A7DF-1DCCB01C36FF}" destId="{7A6E99AB-1E1A-4D70-9D2A-0240060C3FEF}" srcOrd="2" destOrd="0" presId="urn:microsoft.com/office/officeart/2005/8/layout/default"/>
    <dgm:cxn modelId="{7EF7465E-CBC4-C24F-B2E7-E7D054D0AA0E}" type="presParOf" srcId="{3CEA8AD0-D166-4BCB-A7DF-1DCCB01C36FF}" destId="{5367029A-B694-409D-8D26-58E35CB3F5E4}" srcOrd="3" destOrd="0" presId="urn:microsoft.com/office/officeart/2005/8/layout/default"/>
    <dgm:cxn modelId="{D4725035-70D2-604B-8E02-1670B28BE41E}" type="presParOf" srcId="{3CEA8AD0-D166-4BCB-A7DF-1DCCB01C36FF}" destId="{F92E7C8F-0DCB-42C7-9BA0-63C5BE723F8A}" srcOrd="4" destOrd="0" presId="urn:microsoft.com/office/officeart/2005/8/layout/default"/>
    <dgm:cxn modelId="{305C5147-E5BB-C741-A2FB-A3E978F1D23B}" type="presParOf" srcId="{3CEA8AD0-D166-4BCB-A7DF-1DCCB01C36FF}" destId="{5A2E78ED-DABF-40CF-9F80-421ED6F260A3}" srcOrd="5" destOrd="0" presId="urn:microsoft.com/office/officeart/2005/8/layout/default"/>
    <dgm:cxn modelId="{BE295D6D-4C1E-3748-97F6-AA30B1CA5C31}" type="presParOf" srcId="{3CEA8AD0-D166-4BCB-A7DF-1DCCB01C36FF}" destId="{295FB661-E75F-4E25-9A7C-E3336E5FC9C8}" srcOrd="6" destOrd="0" presId="urn:microsoft.com/office/officeart/2005/8/layout/default"/>
    <dgm:cxn modelId="{CE29E481-F36B-754B-AC3D-D7099235D8E9}" type="presParOf" srcId="{3CEA8AD0-D166-4BCB-A7DF-1DCCB01C36FF}" destId="{FA2CC10C-065A-4E05-8779-8BFE9E41F4FB}" srcOrd="7" destOrd="0" presId="urn:microsoft.com/office/officeart/2005/8/layout/default"/>
    <dgm:cxn modelId="{BFF54C5B-423F-064C-874A-2AE30CA5AC9C}" type="presParOf" srcId="{3CEA8AD0-D166-4BCB-A7DF-1DCCB01C36FF}" destId="{1B5ADDFB-CD18-488E-872C-CF614AA6F944}" srcOrd="8" destOrd="0" presId="urn:microsoft.com/office/officeart/2005/8/layout/default"/>
    <dgm:cxn modelId="{741F9CE3-D52C-FD48-BF24-E12953D00F87}" type="presParOf" srcId="{3CEA8AD0-D166-4BCB-A7DF-1DCCB01C36FF}" destId="{803ED854-B6DD-4FBC-B543-1F8ADCFE695E}" srcOrd="9" destOrd="0" presId="urn:microsoft.com/office/officeart/2005/8/layout/default"/>
    <dgm:cxn modelId="{C04553B5-32F5-ED4D-BD71-CA4DE5D3B10A}" type="presParOf" srcId="{3CEA8AD0-D166-4BCB-A7DF-1DCCB01C36FF}" destId="{53B985D1-7A1F-4AEF-8C9F-54126071D92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98BF20-4756-DF41-8665-0F8411205641}" type="presOf" srcId="{DFAEEA90-1145-4494-BE9F-5232272BB1FD}" destId="{7D15CF05-B766-45A5-8C51-A541FBED5212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C91F07D6-270F-1D49-9C7A-A87E0DCE247B}" type="presOf" srcId="{B72C52B6-8D3E-4E78-A01F-4E0165579E38}" destId="{937FBCEA-8B85-48F8-85FC-9B536FCD46A5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42FED87C-15C8-D749-A4EE-6A73E7670252}" type="presOf" srcId="{6905E4DD-F7E9-4F37-9AF9-730750C80ECF}" destId="{E3F6D0C3-1DB1-41EA-99B2-8F12BC59778E}" srcOrd="0" destOrd="0" presId="urn:microsoft.com/office/officeart/2005/8/layout/radial3"/>
    <dgm:cxn modelId="{FE07F637-E3C9-F04E-94DB-851CDC6ECF5B}" type="presOf" srcId="{AA5AD6AD-CF11-4496-A13D-E4C1EBE4C4D3}" destId="{9EF6B7CD-3E53-4E49-ADBD-1FD01EA4883A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8D7743A0-16B8-1347-87B4-7D3FCEF6D273}" type="presOf" srcId="{2074D43A-777C-4183-8BFD-AE69EEE42976}" destId="{5224E777-5F3C-4477-995A-ADAA87368B34}" srcOrd="0" destOrd="0" presId="urn:microsoft.com/office/officeart/2005/8/layout/radial3"/>
    <dgm:cxn modelId="{A6429964-E6E9-844B-9025-66A6D7D30C8D}" type="presOf" srcId="{5C63F9A9-38D4-49F8-AD85-B059D747E5A0}" destId="{2EDDA9BD-1900-4A75-835E-9ADE4E2982A6}" srcOrd="0" destOrd="0" presId="urn:microsoft.com/office/officeart/2005/8/layout/radial3"/>
    <dgm:cxn modelId="{FADFC745-4301-2C41-8C53-F375377F75E2}" type="presOf" srcId="{06F5954C-CABD-45F5-8FCA-CC38ED0FD36C}" destId="{714E5786-1D37-49CF-9EFA-6FD45A30896B}" srcOrd="0" destOrd="0" presId="urn:microsoft.com/office/officeart/2005/8/layout/radial3"/>
    <dgm:cxn modelId="{07F9B9BB-8A50-3541-8225-6830C6880D2E}" type="presOf" srcId="{6A15EF74-F195-4D64-A38A-F3CE57940C15}" destId="{40C2CDFC-A56A-4DEF-873A-9BCAA241A903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F8EFAD9F-D9B1-484A-A877-8E717EB7103C}" type="presOf" srcId="{F1E2313F-7697-43FF-9DC7-CFC56DD31ADA}" destId="{E29AB3EF-749D-47FD-A08C-7DAB6D0AC438}" srcOrd="0" destOrd="0" presId="urn:microsoft.com/office/officeart/2005/8/layout/radial3"/>
    <dgm:cxn modelId="{375BCDDC-6162-E94A-9A0F-C69923351C81}" type="presOf" srcId="{93756EB9-978F-448A-9E9F-2CB53080E2CA}" destId="{F5FBBA13-8639-432D-BD17-AB09379BA0E5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2F1CEB58-5928-1044-92F3-2326EDED3AD0}" type="presOf" srcId="{73F89DD4-96DE-4635-969B-B6A08EE4F826}" destId="{A0166F3D-91E8-43E0-AD42-092B0B6ED44D}" srcOrd="0" destOrd="0" presId="urn:microsoft.com/office/officeart/2005/8/layout/radial3"/>
    <dgm:cxn modelId="{2AF19E97-1FAC-2949-ACC8-5357E62B1BEE}" type="presParOf" srcId="{E29AB3EF-749D-47FD-A08C-7DAB6D0AC438}" destId="{CAEA67CD-AE0F-4A12-A19E-9A5E7AB95AA5}" srcOrd="0" destOrd="0" presId="urn:microsoft.com/office/officeart/2005/8/layout/radial3"/>
    <dgm:cxn modelId="{03958F88-1141-2E47-A5B5-7F4BC016D261}" type="presParOf" srcId="{CAEA67CD-AE0F-4A12-A19E-9A5E7AB95AA5}" destId="{5224E777-5F3C-4477-995A-ADAA87368B34}" srcOrd="0" destOrd="0" presId="urn:microsoft.com/office/officeart/2005/8/layout/radial3"/>
    <dgm:cxn modelId="{29B4D8B0-AE07-AF46-B8DE-4875014EFFBF}" type="presParOf" srcId="{CAEA67CD-AE0F-4A12-A19E-9A5E7AB95AA5}" destId="{F5FBBA13-8639-432D-BD17-AB09379BA0E5}" srcOrd="1" destOrd="0" presId="urn:microsoft.com/office/officeart/2005/8/layout/radial3"/>
    <dgm:cxn modelId="{C9AAFB28-D6D4-B146-A288-EBB18DBE3729}" type="presParOf" srcId="{CAEA67CD-AE0F-4A12-A19E-9A5E7AB95AA5}" destId="{937FBCEA-8B85-48F8-85FC-9B536FCD46A5}" srcOrd="2" destOrd="0" presId="urn:microsoft.com/office/officeart/2005/8/layout/radial3"/>
    <dgm:cxn modelId="{7CA77AF2-559C-DF41-AD57-B54710B449EE}" type="presParOf" srcId="{CAEA67CD-AE0F-4A12-A19E-9A5E7AB95AA5}" destId="{40C2CDFC-A56A-4DEF-873A-9BCAA241A903}" srcOrd="3" destOrd="0" presId="urn:microsoft.com/office/officeart/2005/8/layout/radial3"/>
    <dgm:cxn modelId="{966FD6F7-2FDA-3443-BC67-0709F4967BE7}" type="presParOf" srcId="{CAEA67CD-AE0F-4A12-A19E-9A5E7AB95AA5}" destId="{A0166F3D-91E8-43E0-AD42-092B0B6ED44D}" srcOrd="4" destOrd="0" presId="urn:microsoft.com/office/officeart/2005/8/layout/radial3"/>
    <dgm:cxn modelId="{426E046A-E780-2C4C-A00F-E72903F5D21C}" type="presParOf" srcId="{CAEA67CD-AE0F-4A12-A19E-9A5E7AB95AA5}" destId="{9EF6B7CD-3E53-4E49-ADBD-1FD01EA4883A}" srcOrd="5" destOrd="0" presId="urn:microsoft.com/office/officeart/2005/8/layout/radial3"/>
    <dgm:cxn modelId="{0DC5200F-345B-8D48-BD99-7FE1C8034ABC}" type="presParOf" srcId="{CAEA67CD-AE0F-4A12-A19E-9A5E7AB95AA5}" destId="{714E5786-1D37-49CF-9EFA-6FD45A30896B}" srcOrd="6" destOrd="0" presId="urn:microsoft.com/office/officeart/2005/8/layout/radial3"/>
    <dgm:cxn modelId="{80EEC5DF-51DC-0847-BAA3-09FB3C72D0C5}" type="presParOf" srcId="{CAEA67CD-AE0F-4A12-A19E-9A5E7AB95AA5}" destId="{E3F6D0C3-1DB1-41EA-99B2-8F12BC59778E}" srcOrd="7" destOrd="0" presId="urn:microsoft.com/office/officeart/2005/8/layout/radial3"/>
    <dgm:cxn modelId="{6A26B3C0-9DD3-8047-AD0D-DD8EBB36CCAF}" type="presParOf" srcId="{CAEA67CD-AE0F-4A12-A19E-9A5E7AB95AA5}" destId="{7D15CF05-B766-45A5-8C51-A541FBED5212}" srcOrd="8" destOrd="0" presId="urn:microsoft.com/office/officeart/2005/8/layout/radial3"/>
    <dgm:cxn modelId="{472E3124-6B68-A141-A2B3-95C36F972C60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73BF4D-925D-564E-9835-647AE78EBF26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2F2EADFD-6E45-FD44-8381-F76E43EBF5CE}" type="presOf" srcId="{93756EB9-978F-448A-9E9F-2CB53080E2CA}" destId="{F5FBBA13-8639-432D-BD17-AB09379BA0E5}" srcOrd="0" destOrd="0" presId="urn:microsoft.com/office/officeart/2005/8/layout/radial3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44D3C4EC-86A4-6741-A9B5-762E3DF746D4}" type="presOf" srcId="{F1E2313F-7697-43FF-9DC7-CFC56DD31ADA}" destId="{E29AB3EF-749D-47FD-A08C-7DAB6D0AC438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6C36C98B-AD6E-1240-8CDF-02194B61233C}" type="presOf" srcId="{6905E4DD-F7E9-4F37-9AF9-730750C80ECF}" destId="{E3F6D0C3-1DB1-41EA-99B2-8F12BC59778E}" srcOrd="0" destOrd="0" presId="urn:microsoft.com/office/officeart/2005/8/layout/radial3"/>
    <dgm:cxn modelId="{DB728A04-E233-1945-8603-3E74E7A85185}" type="presOf" srcId="{2074D43A-777C-4183-8BFD-AE69EEE42976}" destId="{5224E777-5F3C-4477-995A-ADAA87368B34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462F1F63-0E5D-FD44-A92C-48DFD0EC49D3}" type="presOf" srcId="{6A15EF74-F195-4D64-A38A-F3CE57940C15}" destId="{40C2CDFC-A56A-4DEF-873A-9BCAA241A903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97CA1E01-D664-B147-A04B-0ABDF303A3B7}" type="presOf" srcId="{AA5AD6AD-CF11-4496-A13D-E4C1EBE4C4D3}" destId="{9EF6B7CD-3E53-4E49-ADBD-1FD01EA4883A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5488071D-5365-A04A-9382-CBC2990E4424}" type="presOf" srcId="{5C63F9A9-38D4-49F8-AD85-B059D747E5A0}" destId="{2EDDA9BD-1900-4A75-835E-9ADE4E2982A6}" srcOrd="0" destOrd="0" presId="urn:microsoft.com/office/officeart/2005/8/layout/radial3"/>
    <dgm:cxn modelId="{C469ADC2-D265-9E46-9ECA-1F7E0F7A95DA}" type="presOf" srcId="{06F5954C-CABD-45F5-8FCA-CC38ED0FD36C}" destId="{714E5786-1D37-49CF-9EFA-6FD45A30896B}" srcOrd="0" destOrd="0" presId="urn:microsoft.com/office/officeart/2005/8/layout/radial3"/>
    <dgm:cxn modelId="{04F7064B-96D6-0B42-AC60-814E4CE7E370}" type="presOf" srcId="{DFAEEA90-1145-4494-BE9F-5232272BB1FD}" destId="{7D15CF05-B766-45A5-8C51-A541FBED5212}" srcOrd="0" destOrd="0" presId="urn:microsoft.com/office/officeart/2005/8/layout/radial3"/>
    <dgm:cxn modelId="{469DC78C-B607-7048-BB62-AF4C265F41D8}" type="presOf" srcId="{73F89DD4-96DE-4635-969B-B6A08EE4F826}" destId="{A0166F3D-91E8-43E0-AD42-092B0B6ED44D}" srcOrd="0" destOrd="0" presId="urn:microsoft.com/office/officeart/2005/8/layout/radial3"/>
    <dgm:cxn modelId="{BC7F6769-7D48-704E-BAC1-EE65D84A0F34}" type="presParOf" srcId="{E29AB3EF-749D-47FD-A08C-7DAB6D0AC438}" destId="{CAEA67CD-AE0F-4A12-A19E-9A5E7AB95AA5}" srcOrd="0" destOrd="0" presId="urn:microsoft.com/office/officeart/2005/8/layout/radial3"/>
    <dgm:cxn modelId="{CD46FAEC-5239-0B45-B42E-948CC0642635}" type="presParOf" srcId="{CAEA67CD-AE0F-4A12-A19E-9A5E7AB95AA5}" destId="{5224E777-5F3C-4477-995A-ADAA87368B34}" srcOrd="0" destOrd="0" presId="urn:microsoft.com/office/officeart/2005/8/layout/radial3"/>
    <dgm:cxn modelId="{462D7525-0287-E146-97AE-06BDB96C37DF}" type="presParOf" srcId="{CAEA67CD-AE0F-4A12-A19E-9A5E7AB95AA5}" destId="{F5FBBA13-8639-432D-BD17-AB09379BA0E5}" srcOrd="1" destOrd="0" presId="urn:microsoft.com/office/officeart/2005/8/layout/radial3"/>
    <dgm:cxn modelId="{AFA32F32-ED8A-7941-A0B6-4ABFFCC450F5}" type="presParOf" srcId="{CAEA67CD-AE0F-4A12-A19E-9A5E7AB95AA5}" destId="{937FBCEA-8B85-48F8-85FC-9B536FCD46A5}" srcOrd="2" destOrd="0" presId="urn:microsoft.com/office/officeart/2005/8/layout/radial3"/>
    <dgm:cxn modelId="{08199352-437D-0B4F-AB3A-D8D94C4FFA8F}" type="presParOf" srcId="{CAEA67CD-AE0F-4A12-A19E-9A5E7AB95AA5}" destId="{40C2CDFC-A56A-4DEF-873A-9BCAA241A903}" srcOrd="3" destOrd="0" presId="urn:microsoft.com/office/officeart/2005/8/layout/radial3"/>
    <dgm:cxn modelId="{6F026D54-827D-7647-A6D5-312A89FBF420}" type="presParOf" srcId="{CAEA67CD-AE0F-4A12-A19E-9A5E7AB95AA5}" destId="{A0166F3D-91E8-43E0-AD42-092B0B6ED44D}" srcOrd="4" destOrd="0" presId="urn:microsoft.com/office/officeart/2005/8/layout/radial3"/>
    <dgm:cxn modelId="{E020F99F-031E-E746-85A1-A94A788DF627}" type="presParOf" srcId="{CAEA67CD-AE0F-4A12-A19E-9A5E7AB95AA5}" destId="{9EF6B7CD-3E53-4E49-ADBD-1FD01EA4883A}" srcOrd="5" destOrd="0" presId="urn:microsoft.com/office/officeart/2005/8/layout/radial3"/>
    <dgm:cxn modelId="{BEBEB464-89AE-4240-B62D-BFA4CD6B5557}" type="presParOf" srcId="{CAEA67CD-AE0F-4A12-A19E-9A5E7AB95AA5}" destId="{714E5786-1D37-49CF-9EFA-6FD45A30896B}" srcOrd="6" destOrd="0" presId="urn:microsoft.com/office/officeart/2005/8/layout/radial3"/>
    <dgm:cxn modelId="{BE0E2EAD-F452-FD4D-9742-26A853DC3718}" type="presParOf" srcId="{CAEA67CD-AE0F-4A12-A19E-9A5E7AB95AA5}" destId="{E3F6D0C3-1DB1-41EA-99B2-8F12BC59778E}" srcOrd="7" destOrd="0" presId="urn:microsoft.com/office/officeart/2005/8/layout/radial3"/>
    <dgm:cxn modelId="{90804C73-F1CD-734A-84DD-A1EA80FF76C7}" type="presParOf" srcId="{CAEA67CD-AE0F-4A12-A19E-9A5E7AB95AA5}" destId="{7D15CF05-B766-45A5-8C51-A541FBED5212}" srcOrd="8" destOrd="0" presId="urn:microsoft.com/office/officeart/2005/8/layout/radial3"/>
    <dgm:cxn modelId="{E9B38E36-52C3-EC4E-9F73-BA603AB105D1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2E49E7F3-2D80-B449-B621-706676057D9A}" type="presOf" srcId="{B72C52B6-8D3E-4E78-A01F-4E0165579E38}" destId="{937FBCEA-8B85-48F8-85FC-9B536FCD46A5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49F31C16-A71B-2843-BF46-7741EC821DA7}" type="presOf" srcId="{93756EB9-978F-448A-9E9F-2CB53080E2CA}" destId="{F5FBBA13-8639-432D-BD17-AB09379BA0E5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33133A53-CFE8-2C4F-B5CF-6264F65A92BF}" type="presOf" srcId="{AA5AD6AD-CF11-4496-A13D-E4C1EBE4C4D3}" destId="{9EF6B7CD-3E53-4E49-ADBD-1FD01EA4883A}" srcOrd="0" destOrd="0" presId="urn:microsoft.com/office/officeart/2005/8/layout/radial3"/>
    <dgm:cxn modelId="{6A4D0CC8-55F8-E745-BB66-BD4E294A6108}" type="presOf" srcId="{DFAEEA90-1145-4494-BE9F-5232272BB1FD}" destId="{7D15CF05-B766-45A5-8C51-A541FBED5212}" srcOrd="0" destOrd="0" presId="urn:microsoft.com/office/officeart/2005/8/layout/radial3"/>
    <dgm:cxn modelId="{CFED0287-EA19-6D41-8741-551FCE056A3B}" type="presOf" srcId="{F1E2313F-7697-43FF-9DC7-CFC56DD31ADA}" destId="{E29AB3EF-749D-47FD-A08C-7DAB6D0AC438}" srcOrd="0" destOrd="0" presId="urn:microsoft.com/office/officeart/2005/8/layout/radial3"/>
    <dgm:cxn modelId="{50937DF3-2521-324D-8D2D-48CCB07607F3}" type="presOf" srcId="{2074D43A-777C-4183-8BFD-AE69EEE42976}" destId="{5224E777-5F3C-4477-995A-ADAA87368B34}" srcOrd="0" destOrd="0" presId="urn:microsoft.com/office/officeart/2005/8/layout/radial3"/>
    <dgm:cxn modelId="{6D52B5F7-44CA-1F43-AABE-2A64FEAED919}" type="presOf" srcId="{6A15EF74-F195-4D64-A38A-F3CE57940C15}" destId="{40C2CDFC-A56A-4DEF-873A-9BCAA241A903}" srcOrd="0" destOrd="0" presId="urn:microsoft.com/office/officeart/2005/8/layout/radial3"/>
    <dgm:cxn modelId="{53E8BEBC-63FA-0F43-A2BF-115510B1D21F}" type="presOf" srcId="{73F89DD4-96DE-4635-969B-B6A08EE4F826}" destId="{A0166F3D-91E8-43E0-AD42-092B0B6ED44D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9C48621C-5611-344B-BF7F-697EFB405F66}" type="presOf" srcId="{6905E4DD-F7E9-4F37-9AF9-730750C80ECF}" destId="{E3F6D0C3-1DB1-41EA-99B2-8F12BC59778E}" srcOrd="0" destOrd="0" presId="urn:microsoft.com/office/officeart/2005/8/layout/radial3"/>
    <dgm:cxn modelId="{13E399BA-8E5C-A44F-BFF8-D61CA6C95598}" type="presOf" srcId="{06F5954C-CABD-45F5-8FCA-CC38ED0FD36C}" destId="{714E5786-1D37-49CF-9EFA-6FD45A30896B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3B22765F-C770-A84E-BCEC-D62B7CD8E71A}" type="presOf" srcId="{5C63F9A9-38D4-49F8-AD85-B059D747E5A0}" destId="{2EDDA9BD-1900-4A75-835E-9ADE4E2982A6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CF88A2EC-CCFD-B74C-9638-C27DCA85C9FF}" type="presParOf" srcId="{E29AB3EF-749D-47FD-A08C-7DAB6D0AC438}" destId="{CAEA67CD-AE0F-4A12-A19E-9A5E7AB95AA5}" srcOrd="0" destOrd="0" presId="urn:microsoft.com/office/officeart/2005/8/layout/radial3"/>
    <dgm:cxn modelId="{320029E0-5FBB-1546-9CF7-6F4C0FB12192}" type="presParOf" srcId="{CAEA67CD-AE0F-4A12-A19E-9A5E7AB95AA5}" destId="{5224E777-5F3C-4477-995A-ADAA87368B34}" srcOrd="0" destOrd="0" presId="urn:microsoft.com/office/officeart/2005/8/layout/radial3"/>
    <dgm:cxn modelId="{C7CF4AC5-E278-2E41-8C55-86C91A78951A}" type="presParOf" srcId="{CAEA67CD-AE0F-4A12-A19E-9A5E7AB95AA5}" destId="{F5FBBA13-8639-432D-BD17-AB09379BA0E5}" srcOrd="1" destOrd="0" presId="urn:microsoft.com/office/officeart/2005/8/layout/radial3"/>
    <dgm:cxn modelId="{C3D26632-7257-924D-82A0-7B80EB1D502F}" type="presParOf" srcId="{CAEA67CD-AE0F-4A12-A19E-9A5E7AB95AA5}" destId="{937FBCEA-8B85-48F8-85FC-9B536FCD46A5}" srcOrd="2" destOrd="0" presId="urn:microsoft.com/office/officeart/2005/8/layout/radial3"/>
    <dgm:cxn modelId="{E0B1B360-7874-3E47-B9BF-E5E1EB256BC9}" type="presParOf" srcId="{CAEA67CD-AE0F-4A12-A19E-9A5E7AB95AA5}" destId="{40C2CDFC-A56A-4DEF-873A-9BCAA241A903}" srcOrd="3" destOrd="0" presId="urn:microsoft.com/office/officeart/2005/8/layout/radial3"/>
    <dgm:cxn modelId="{6759CECA-F996-F241-B971-28093FC5D4BC}" type="presParOf" srcId="{CAEA67CD-AE0F-4A12-A19E-9A5E7AB95AA5}" destId="{A0166F3D-91E8-43E0-AD42-092B0B6ED44D}" srcOrd="4" destOrd="0" presId="urn:microsoft.com/office/officeart/2005/8/layout/radial3"/>
    <dgm:cxn modelId="{2AC64AD6-C68A-F24F-A190-F279BB1BF18C}" type="presParOf" srcId="{CAEA67CD-AE0F-4A12-A19E-9A5E7AB95AA5}" destId="{9EF6B7CD-3E53-4E49-ADBD-1FD01EA4883A}" srcOrd="5" destOrd="0" presId="urn:microsoft.com/office/officeart/2005/8/layout/radial3"/>
    <dgm:cxn modelId="{BF8229AF-B450-6E4E-B309-777A773E7502}" type="presParOf" srcId="{CAEA67CD-AE0F-4A12-A19E-9A5E7AB95AA5}" destId="{714E5786-1D37-49CF-9EFA-6FD45A30896B}" srcOrd="6" destOrd="0" presId="urn:microsoft.com/office/officeart/2005/8/layout/radial3"/>
    <dgm:cxn modelId="{C178BC34-46F1-0A4D-8DE6-5D6C4811DCB8}" type="presParOf" srcId="{CAEA67CD-AE0F-4A12-A19E-9A5E7AB95AA5}" destId="{E3F6D0C3-1DB1-41EA-99B2-8F12BC59778E}" srcOrd="7" destOrd="0" presId="urn:microsoft.com/office/officeart/2005/8/layout/radial3"/>
    <dgm:cxn modelId="{D8CC632D-933D-FD4F-925F-F1E455B49A1A}" type="presParOf" srcId="{CAEA67CD-AE0F-4A12-A19E-9A5E7AB95AA5}" destId="{7D15CF05-B766-45A5-8C51-A541FBED5212}" srcOrd="8" destOrd="0" presId="urn:microsoft.com/office/officeart/2005/8/layout/radial3"/>
    <dgm:cxn modelId="{5FBA083E-5D1A-5C47-A072-E38343E389C3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57861-00D3-3846-A138-ECABA8231A62}" type="presOf" srcId="{73F89DD4-96DE-4635-969B-B6A08EE4F826}" destId="{A0166F3D-91E8-43E0-AD42-092B0B6ED44D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07E94B95-485D-7C4E-8BB4-3374BD432EAC}" type="presOf" srcId="{6905E4DD-F7E9-4F37-9AF9-730750C80ECF}" destId="{E3F6D0C3-1DB1-41EA-99B2-8F12BC59778E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EA5FF269-5944-EB4C-BB08-B96444DF8343}" type="presOf" srcId="{2074D43A-777C-4183-8BFD-AE69EEE42976}" destId="{5224E777-5F3C-4477-995A-ADAA87368B34}" srcOrd="0" destOrd="0" presId="urn:microsoft.com/office/officeart/2005/8/layout/radial3"/>
    <dgm:cxn modelId="{E4001E8E-26B4-A64A-B698-57F5C7FC068E}" type="presOf" srcId="{93756EB9-978F-448A-9E9F-2CB53080E2CA}" destId="{F5FBBA13-8639-432D-BD17-AB09379BA0E5}" srcOrd="0" destOrd="0" presId="urn:microsoft.com/office/officeart/2005/8/layout/radial3"/>
    <dgm:cxn modelId="{E8FB9D75-32CD-5C4B-B15D-0CAA5649DE9D}" type="presOf" srcId="{AA5AD6AD-CF11-4496-A13D-E4C1EBE4C4D3}" destId="{9EF6B7CD-3E53-4E49-ADBD-1FD01EA4883A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282A9532-32CA-DF41-BBA2-FBB8081DC4AE}" type="presOf" srcId="{5C63F9A9-38D4-49F8-AD85-B059D747E5A0}" destId="{2EDDA9BD-1900-4A75-835E-9ADE4E2982A6}" srcOrd="0" destOrd="0" presId="urn:microsoft.com/office/officeart/2005/8/layout/radial3"/>
    <dgm:cxn modelId="{E7074105-4F06-5746-A8B9-1FF94D5EA620}" type="presOf" srcId="{B72C52B6-8D3E-4E78-A01F-4E0165579E38}" destId="{937FBCEA-8B85-48F8-85FC-9B536FCD46A5}" srcOrd="0" destOrd="0" presId="urn:microsoft.com/office/officeart/2005/8/layout/radial3"/>
    <dgm:cxn modelId="{ED714AA4-5C58-134A-9FDE-49845FE5E99A}" type="presOf" srcId="{F1E2313F-7697-43FF-9DC7-CFC56DD31ADA}" destId="{E29AB3EF-749D-47FD-A08C-7DAB6D0AC438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DD02F9BC-95AC-4945-B2B7-A9D4A839F25E}" type="presOf" srcId="{06F5954C-CABD-45F5-8FCA-CC38ED0FD36C}" destId="{714E5786-1D37-49CF-9EFA-6FD45A30896B}" srcOrd="0" destOrd="0" presId="urn:microsoft.com/office/officeart/2005/8/layout/radial3"/>
    <dgm:cxn modelId="{3A288D16-3BA6-DC4F-BF6E-41A24092DDA6}" type="presOf" srcId="{6A15EF74-F195-4D64-A38A-F3CE57940C15}" destId="{40C2CDFC-A56A-4DEF-873A-9BCAA241A903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D5B9CA4D-C786-5A4A-A3E6-4F544513A57E}" type="presOf" srcId="{DFAEEA90-1145-4494-BE9F-5232272BB1FD}" destId="{7D15CF05-B766-45A5-8C51-A541FBED5212}" srcOrd="0" destOrd="0" presId="urn:microsoft.com/office/officeart/2005/8/layout/radial3"/>
    <dgm:cxn modelId="{2B6E0B2A-1738-7843-BE33-476AE7BB9A78}" type="presParOf" srcId="{E29AB3EF-749D-47FD-A08C-7DAB6D0AC438}" destId="{CAEA67CD-AE0F-4A12-A19E-9A5E7AB95AA5}" srcOrd="0" destOrd="0" presId="urn:microsoft.com/office/officeart/2005/8/layout/radial3"/>
    <dgm:cxn modelId="{DA22D9BB-1B8F-544F-8708-625E1ED79EF5}" type="presParOf" srcId="{CAEA67CD-AE0F-4A12-A19E-9A5E7AB95AA5}" destId="{5224E777-5F3C-4477-995A-ADAA87368B34}" srcOrd="0" destOrd="0" presId="urn:microsoft.com/office/officeart/2005/8/layout/radial3"/>
    <dgm:cxn modelId="{F49B5998-690D-3D4A-B266-37A43AEEC21A}" type="presParOf" srcId="{CAEA67CD-AE0F-4A12-A19E-9A5E7AB95AA5}" destId="{F5FBBA13-8639-432D-BD17-AB09379BA0E5}" srcOrd="1" destOrd="0" presId="urn:microsoft.com/office/officeart/2005/8/layout/radial3"/>
    <dgm:cxn modelId="{D30ACD9E-8910-5546-9630-7EC7E658B750}" type="presParOf" srcId="{CAEA67CD-AE0F-4A12-A19E-9A5E7AB95AA5}" destId="{937FBCEA-8B85-48F8-85FC-9B536FCD46A5}" srcOrd="2" destOrd="0" presId="urn:microsoft.com/office/officeart/2005/8/layout/radial3"/>
    <dgm:cxn modelId="{113C36BB-9AAF-8341-9335-9CD16D02DB3B}" type="presParOf" srcId="{CAEA67CD-AE0F-4A12-A19E-9A5E7AB95AA5}" destId="{40C2CDFC-A56A-4DEF-873A-9BCAA241A903}" srcOrd="3" destOrd="0" presId="urn:microsoft.com/office/officeart/2005/8/layout/radial3"/>
    <dgm:cxn modelId="{5C5A5006-F179-8E44-B719-1C9A45E5BE5E}" type="presParOf" srcId="{CAEA67CD-AE0F-4A12-A19E-9A5E7AB95AA5}" destId="{A0166F3D-91E8-43E0-AD42-092B0B6ED44D}" srcOrd="4" destOrd="0" presId="urn:microsoft.com/office/officeart/2005/8/layout/radial3"/>
    <dgm:cxn modelId="{121D69BB-DF48-174C-8A7F-D9C2B476D1B5}" type="presParOf" srcId="{CAEA67CD-AE0F-4A12-A19E-9A5E7AB95AA5}" destId="{9EF6B7CD-3E53-4E49-ADBD-1FD01EA4883A}" srcOrd="5" destOrd="0" presId="urn:microsoft.com/office/officeart/2005/8/layout/radial3"/>
    <dgm:cxn modelId="{18925DE7-CF43-EA45-805B-E9E0F20F700B}" type="presParOf" srcId="{CAEA67CD-AE0F-4A12-A19E-9A5E7AB95AA5}" destId="{714E5786-1D37-49CF-9EFA-6FD45A30896B}" srcOrd="6" destOrd="0" presId="urn:microsoft.com/office/officeart/2005/8/layout/radial3"/>
    <dgm:cxn modelId="{61846F01-89B0-B542-AAA1-63FB691BB1E5}" type="presParOf" srcId="{CAEA67CD-AE0F-4A12-A19E-9A5E7AB95AA5}" destId="{E3F6D0C3-1DB1-41EA-99B2-8F12BC59778E}" srcOrd="7" destOrd="0" presId="urn:microsoft.com/office/officeart/2005/8/layout/radial3"/>
    <dgm:cxn modelId="{82DBF747-27C2-DA4D-B51E-688F927D0102}" type="presParOf" srcId="{CAEA67CD-AE0F-4A12-A19E-9A5E7AB95AA5}" destId="{7D15CF05-B766-45A5-8C51-A541FBED5212}" srcOrd="8" destOrd="0" presId="urn:microsoft.com/office/officeart/2005/8/layout/radial3"/>
    <dgm:cxn modelId="{0DBD9979-5555-AB45-90E3-DA03AE69F296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64FB8BC2-BCB2-2E4E-B4D6-C5094CF72009}" type="presOf" srcId="{73F89DD4-96DE-4635-969B-B6A08EE4F826}" destId="{A0166F3D-91E8-43E0-AD42-092B0B6ED44D}" srcOrd="0" destOrd="0" presId="urn:microsoft.com/office/officeart/2005/8/layout/radial3"/>
    <dgm:cxn modelId="{C0654055-E4AB-C340-8071-0BE3A7327ED9}" type="presOf" srcId="{6A15EF74-F195-4D64-A38A-F3CE57940C15}" destId="{40C2CDFC-A56A-4DEF-873A-9BCAA241A903}" srcOrd="0" destOrd="0" presId="urn:microsoft.com/office/officeart/2005/8/layout/radial3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D322E4E4-35D1-594D-A55B-E2C010282484}" type="presOf" srcId="{06F5954C-CABD-45F5-8FCA-CC38ED0FD36C}" destId="{714E5786-1D37-49CF-9EFA-6FD45A30896B}" srcOrd="0" destOrd="0" presId="urn:microsoft.com/office/officeart/2005/8/layout/radial3"/>
    <dgm:cxn modelId="{92841A0B-927C-B642-AB1E-A20BE6720913}" type="presOf" srcId="{F1E2313F-7697-43FF-9DC7-CFC56DD31ADA}" destId="{E29AB3EF-749D-47FD-A08C-7DAB6D0AC438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9D3F1330-FCD1-5542-B2F9-6212DFFA1BFF}" type="presOf" srcId="{2074D43A-777C-4183-8BFD-AE69EEE42976}" destId="{5224E777-5F3C-4477-995A-ADAA87368B34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F12E0074-AB89-2342-9D64-8D6CF45A8252}" type="presOf" srcId="{B72C52B6-8D3E-4E78-A01F-4E0165579E38}" destId="{937FBCEA-8B85-48F8-85FC-9B536FCD46A5}" srcOrd="0" destOrd="0" presId="urn:microsoft.com/office/officeart/2005/8/layout/radial3"/>
    <dgm:cxn modelId="{0E3163DC-9824-8E4E-A6F6-424131C49202}" type="presOf" srcId="{DFAEEA90-1145-4494-BE9F-5232272BB1FD}" destId="{7D15CF05-B766-45A5-8C51-A541FBED5212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1DF0D7B4-5ABF-2D42-9053-3BDCF6BF0ABD}" type="presOf" srcId="{93756EB9-978F-448A-9E9F-2CB53080E2CA}" destId="{F5FBBA13-8639-432D-BD17-AB09379BA0E5}" srcOrd="0" destOrd="0" presId="urn:microsoft.com/office/officeart/2005/8/layout/radial3"/>
    <dgm:cxn modelId="{599B96F4-6C34-2B43-91B0-1A362F97FE6F}" type="presOf" srcId="{5C63F9A9-38D4-49F8-AD85-B059D747E5A0}" destId="{2EDDA9BD-1900-4A75-835E-9ADE4E2982A6}" srcOrd="0" destOrd="0" presId="urn:microsoft.com/office/officeart/2005/8/layout/radial3"/>
    <dgm:cxn modelId="{84308F4E-EA8D-E142-B2D3-734245BDFC0F}" type="presOf" srcId="{AA5AD6AD-CF11-4496-A13D-E4C1EBE4C4D3}" destId="{9EF6B7CD-3E53-4E49-ADBD-1FD01EA4883A}" srcOrd="0" destOrd="0" presId="urn:microsoft.com/office/officeart/2005/8/layout/radial3"/>
    <dgm:cxn modelId="{15803574-F3D5-CD46-B464-B54BF9715703}" type="presOf" srcId="{6905E4DD-F7E9-4F37-9AF9-730750C80ECF}" destId="{E3F6D0C3-1DB1-41EA-99B2-8F12BC59778E}" srcOrd="0" destOrd="0" presId="urn:microsoft.com/office/officeart/2005/8/layout/radial3"/>
    <dgm:cxn modelId="{A511F31C-854C-C940-812F-75FE38AB52AF}" type="presParOf" srcId="{E29AB3EF-749D-47FD-A08C-7DAB6D0AC438}" destId="{CAEA67CD-AE0F-4A12-A19E-9A5E7AB95AA5}" srcOrd="0" destOrd="0" presId="urn:microsoft.com/office/officeart/2005/8/layout/radial3"/>
    <dgm:cxn modelId="{985333BE-AEFC-D248-B3D2-CF2C053CAACA}" type="presParOf" srcId="{CAEA67CD-AE0F-4A12-A19E-9A5E7AB95AA5}" destId="{5224E777-5F3C-4477-995A-ADAA87368B34}" srcOrd="0" destOrd="0" presId="urn:microsoft.com/office/officeart/2005/8/layout/radial3"/>
    <dgm:cxn modelId="{1244F9A0-8713-7247-99F2-E52768831C49}" type="presParOf" srcId="{CAEA67CD-AE0F-4A12-A19E-9A5E7AB95AA5}" destId="{F5FBBA13-8639-432D-BD17-AB09379BA0E5}" srcOrd="1" destOrd="0" presId="urn:microsoft.com/office/officeart/2005/8/layout/radial3"/>
    <dgm:cxn modelId="{075C54C7-86C0-F345-9C9B-1BCE028B3117}" type="presParOf" srcId="{CAEA67CD-AE0F-4A12-A19E-9A5E7AB95AA5}" destId="{937FBCEA-8B85-48F8-85FC-9B536FCD46A5}" srcOrd="2" destOrd="0" presId="urn:microsoft.com/office/officeart/2005/8/layout/radial3"/>
    <dgm:cxn modelId="{5D33080E-3FF1-6644-B17F-4572C13FFE2E}" type="presParOf" srcId="{CAEA67CD-AE0F-4A12-A19E-9A5E7AB95AA5}" destId="{40C2CDFC-A56A-4DEF-873A-9BCAA241A903}" srcOrd="3" destOrd="0" presId="urn:microsoft.com/office/officeart/2005/8/layout/radial3"/>
    <dgm:cxn modelId="{F2EA007E-CF60-FA47-AC0F-7AC1E02D1037}" type="presParOf" srcId="{CAEA67CD-AE0F-4A12-A19E-9A5E7AB95AA5}" destId="{A0166F3D-91E8-43E0-AD42-092B0B6ED44D}" srcOrd="4" destOrd="0" presId="urn:microsoft.com/office/officeart/2005/8/layout/radial3"/>
    <dgm:cxn modelId="{9D3DF18A-C1E5-EB4E-80C6-E62BCAB963FD}" type="presParOf" srcId="{CAEA67CD-AE0F-4A12-A19E-9A5E7AB95AA5}" destId="{9EF6B7CD-3E53-4E49-ADBD-1FD01EA4883A}" srcOrd="5" destOrd="0" presId="urn:microsoft.com/office/officeart/2005/8/layout/radial3"/>
    <dgm:cxn modelId="{519C2824-20D4-6140-B98F-F9DD7C480064}" type="presParOf" srcId="{CAEA67CD-AE0F-4A12-A19E-9A5E7AB95AA5}" destId="{714E5786-1D37-49CF-9EFA-6FD45A30896B}" srcOrd="6" destOrd="0" presId="urn:microsoft.com/office/officeart/2005/8/layout/radial3"/>
    <dgm:cxn modelId="{97DF11D4-F7A0-C340-B8AF-17741E05583B}" type="presParOf" srcId="{CAEA67CD-AE0F-4A12-A19E-9A5E7AB95AA5}" destId="{E3F6D0C3-1DB1-41EA-99B2-8F12BC59778E}" srcOrd="7" destOrd="0" presId="urn:microsoft.com/office/officeart/2005/8/layout/radial3"/>
    <dgm:cxn modelId="{2FBF1DCE-7814-DF47-98DB-09B5414FA619}" type="presParOf" srcId="{CAEA67CD-AE0F-4A12-A19E-9A5E7AB95AA5}" destId="{7D15CF05-B766-45A5-8C51-A541FBED5212}" srcOrd="8" destOrd="0" presId="urn:microsoft.com/office/officeart/2005/8/layout/radial3"/>
    <dgm:cxn modelId="{BA416708-EAD0-AD40-A31A-5B3299C5C517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0D9A7F-4480-4244-BBCF-7523FCAAA315}" type="presOf" srcId="{6905E4DD-F7E9-4F37-9AF9-730750C80ECF}" destId="{E3F6D0C3-1DB1-41EA-99B2-8F12BC59778E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E5AB2EDB-2D8F-EE44-9B34-F5C2670322ED}" type="presOf" srcId="{B72C52B6-8D3E-4E78-A01F-4E0165579E38}" destId="{937FBCEA-8B85-48F8-85FC-9B536FCD46A5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59AA035F-9887-954F-BBF2-02AC3ACCDD2E}" type="presOf" srcId="{F1E2313F-7697-43FF-9DC7-CFC56DD31ADA}" destId="{E29AB3EF-749D-47FD-A08C-7DAB6D0AC438}" srcOrd="0" destOrd="0" presId="urn:microsoft.com/office/officeart/2005/8/layout/radial3"/>
    <dgm:cxn modelId="{44150A19-9A80-6C40-BE2E-40DE47BC185B}" type="presOf" srcId="{73F89DD4-96DE-4635-969B-B6A08EE4F826}" destId="{A0166F3D-91E8-43E0-AD42-092B0B6ED44D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7C06CD6E-0FE9-264A-8911-A4FFC35374A8}" type="presOf" srcId="{AA5AD6AD-CF11-4496-A13D-E4C1EBE4C4D3}" destId="{9EF6B7CD-3E53-4E49-ADBD-1FD01EA4883A}" srcOrd="0" destOrd="0" presId="urn:microsoft.com/office/officeart/2005/8/layout/radial3"/>
    <dgm:cxn modelId="{8292CC72-9253-DA44-8C52-28D68126C9CE}" type="presOf" srcId="{6A15EF74-F195-4D64-A38A-F3CE57940C15}" destId="{40C2CDFC-A56A-4DEF-873A-9BCAA241A903}" srcOrd="0" destOrd="0" presId="urn:microsoft.com/office/officeart/2005/8/layout/radial3"/>
    <dgm:cxn modelId="{80CEB1C1-D3E1-8E43-80F8-31F99BDFE841}" type="presOf" srcId="{5C63F9A9-38D4-49F8-AD85-B059D747E5A0}" destId="{2EDDA9BD-1900-4A75-835E-9ADE4E2982A6}" srcOrd="0" destOrd="0" presId="urn:microsoft.com/office/officeart/2005/8/layout/radial3"/>
    <dgm:cxn modelId="{A4B3039B-674A-A54D-B5F0-6566D701489A}" type="presOf" srcId="{93756EB9-978F-448A-9E9F-2CB53080E2CA}" destId="{F5FBBA13-8639-432D-BD17-AB09379BA0E5}" srcOrd="0" destOrd="0" presId="urn:microsoft.com/office/officeart/2005/8/layout/radial3"/>
    <dgm:cxn modelId="{807D681D-DD5A-8840-856C-6FECB68CCAEF}" type="presOf" srcId="{2074D43A-777C-4183-8BFD-AE69EEE42976}" destId="{5224E777-5F3C-4477-995A-ADAA87368B34}" srcOrd="0" destOrd="0" presId="urn:microsoft.com/office/officeart/2005/8/layout/radial3"/>
    <dgm:cxn modelId="{E439E4BC-4945-0F4C-8A8B-A5F4F2207297}" type="presOf" srcId="{06F5954C-CABD-45F5-8FCA-CC38ED0FD36C}" destId="{714E5786-1D37-49CF-9EFA-6FD45A30896B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3936441C-25C3-F540-8573-72E16493ACA6}" type="presOf" srcId="{DFAEEA90-1145-4494-BE9F-5232272BB1FD}" destId="{7D15CF05-B766-45A5-8C51-A541FBED5212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FF1DA3E0-F876-6246-AE3C-A7CFA8B260A6}" type="presParOf" srcId="{E29AB3EF-749D-47FD-A08C-7DAB6D0AC438}" destId="{CAEA67CD-AE0F-4A12-A19E-9A5E7AB95AA5}" srcOrd="0" destOrd="0" presId="urn:microsoft.com/office/officeart/2005/8/layout/radial3"/>
    <dgm:cxn modelId="{1A65D372-BFB5-AC4A-BBEA-67760ED93BC2}" type="presParOf" srcId="{CAEA67CD-AE0F-4A12-A19E-9A5E7AB95AA5}" destId="{5224E777-5F3C-4477-995A-ADAA87368B34}" srcOrd="0" destOrd="0" presId="urn:microsoft.com/office/officeart/2005/8/layout/radial3"/>
    <dgm:cxn modelId="{1521D32E-3B1A-7B43-B8C2-3591C1ED32CA}" type="presParOf" srcId="{CAEA67CD-AE0F-4A12-A19E-9A5E7AB95AA5}" destId="{F5FBBA13-8639-432D-BD17-AB09379BA0E5}" srcOrd="1" destOrd="0" presId="urn:microsoft.com/office/officeart/2005/8/layout/radial3"/>
    <dgm:cxn modelId="{1F5DA7C7-F293-684B-B6EC-CFABACEC6C7A}" type="presParOf" srcId="{CAEA67CD-AE0F-4A12-A19E-9A5E7AB95AA5}" destId="{937FBCEA-8B85-48F8-85FC-9B536FCD46A5}" srcOrd="2" destOrd="0" presId="urn:microsoft.com/office/officeart/2005/8/layout/radial3"/>
    <dgm:cxn modelId="{5680A0BB-3E3B-654F-859A-9124467AFB24}" type="presParOf" srcId="{CAEA67CD-AE0F-4A12-A19E-9A5E7AB95AA5}" destId="{40C2CDFC-A56A-4DEF-873A-9BCAA241A903}" srcOrd="3" destOrd="0" presId="urn:microsoft.com/office/officeart/2005/8/layout/radial3"/>
    <dgm:cxn modelId="{B60DFDDF-26F5-7D40-8E72-F6283AF446C1}" type="presParOf" srcId="{CAEA67CD-AE0F-4A12-A19E-9A5E7AB95AA5}" destId="{A0166F3D-91E8-43E0-AD42-092B0B6ED44D}" srcOrd="4" destOrd="0" presId="urn:microsoft.com/office/officeart/2005/8/layout/radial3"/>
    <dgm:cxn modelId="{F15183A1-221E-BC4C-A549-E3155589517B}" type="presParOf" srcId="{CAEA67CD-AE0F-4A12-A19E-9A5E7AB95AA5}" destId="{9EF6B7CD-3E53-4E49-ADBD-1FD01EA4883A}" srcOrd="5" destOrd="0" presId="urn:microsoft.com/office/officeart/2005/8/layout/radial3"/>
    <dgm:cxn modelId="{2430A78C-9FD3-8746-B5E8-2070AEBA3327}" type="presParOf" srcId="{CAEA67CD-AE0F-4A12-A19E-9A5E7AB95AA5}" destId="{714E5786-1D37-49CF-9EFA-6FD45A30896B}" srcOrd="6" destOrd="0" presId="urn:microsoft.com/office/officeart/2005/8/layout/radial3"/>
    <dgm:cxn modelId="{61F1EA2C-7E9B-894B-BECD-41C30FC8290B}" type="presParOf" srcId="{CAEA67CD-AE0F-4A12-A19E-9A5E7AB95AA5}" destId="{E3F6D0C3-1DB1-41EA-99B2-8F12BC59778E}" srcOrd="7" destOrd="0" presId="urn:microsoft.com/office/officeart/2005/8/layout/radial3"/>
    <dgm:cxn modelId="{F349A9C1-3962-484B-B187-7361FE6F8748}" type="presParOf" srcId="{CAEA67CD-AE0F-4A12-A19E-9A5E7AB95AA5}" destId="{7D15CF05-B766-45A5-8C51-A541FBED5212}" srcOrd="8" destOrd="0" presId="urn:microsoft.com/office/officeart/2005/8/layout/radial3"/>
    <dgm:cxn modelId="{47FF0D30-FB87-7F4E-A879-C9C70A40D803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BD54C9-B0E7-4B4C-BA81-6870293DF452}" type="presOf" srcId="{2074D43A-777C-4183-8BFD-AE69EEE42976}" destId="{5224E777-5F3C-4477-995A-ADAA87368B34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19AB0B18-899D-0F4D-BD89-1983CEC700C6}" type="presOf" srcId="{DFAEEA90-1145-4494-BE9F-5232272BB1FD}" destId="{7D15CF05-B766-45A5-8C51-A541FBED5212}" srcOrd="0" destOrd="0" presId="urn:microsoft.com/office/officeart/2005/8/layout/radial3"/>
    <dgm:cxn modelId="{86913004-5D52-8648-87D4-F520639C3F18}" type="presOf" srcId="{F1E2313F-7697-43FF-9DC7-CFC56DD31ADA}" destId="{E29AB3EF-749D-47FD-A08C-7DAB6D0AC438}" srcOrd="0" destOrd="0" presId="urn:microsoft.com/office/officeart/2005/8/layout/radial3"/>
    <dgm:cxn modelId="{8A2DCBE6-E2FC-9D47-A767-6271CEBF4009}" type="presOf" srcId="{73F89DD4-96DE-4635-969B-B6A08EE4F826}" destId="{A0166F3D-91E8-43E0-AD42-092B0B6ED44D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EF3E91AB-B575-D842-9734-A105A45A9C94}" type="presOf" srcId="{6A15EF74-F195-4D64-A38A-F3CE57940C15}" destId="{40C2CDFC-A56A-4DEF-873A-9BCAA241A903}" srcOrd="0" destOrd="0" presId="urn:microsoft.com/office/officeart/2005/8/layout/radial3"/>
    <dgm:cxn modelId="{13204998-E89D-3640-AF00-655D9DEED1E7}" type="presOf" srcId="{6905E4DD-F7E9-4F37-9AF9-730750C80ECF}" destId="{E3F6D0C3-1DB1-41EA-99B2-8F12BC59778E}" srcOrd="0" destOrd="0" presId="urn:microsoft.com/office/officeart/2005/8/layout/radial3"/>
    <dgm:cxn modelId="{53EAAB5F-828C-7C4A-9A7C-EF9CCEA3C223}" type="presOf" srcId="{B72C52B6-8D3E-4E78-A01F-4E0165579E38}" destId="{937FBCEA-8B85-48F8-85FC-9B536FCD46A5}" srcOrd="0" destOrd="0" presId="urn:microsoft.com/office/officeart/2005/8/layout/radial3"/>
    <dgm:cxn modelId="{C7A708ED-8261-F840-A06A-4259B6280CAA}" type="presOf" srcId="{06F5954C-CABD-45F5-8FCA-CC38ED0FD36C}" destId="{714E5786-1D37-49CF-9EFA-6FD45A30896B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5090DD40-2A95-C74F-8A07-3D661157A13E}" type="presOf" srcId="{93756EB9-978F-448A-9E9F-2CB53080E2CA}" destId="{F5FBBA13-8639-432D-BD17-AB09379BA0E5}" srcOrd="0" destOrd="0" presId="urn:microsoft.com/office/officeart/2005/8/layout/radial3"/>
    <dgm:cxn modelId="{70E5E14B-8A27-A741-B409-FEA8334F39C1}" type="presOf" srcId="{5C63F9A9-38D4-49F8-AD85-B059D747E5A0}" destId="{2EDDA9BD-1900-4A75-835E-9ADE4E2982A6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57BE95E4-4C8E-7640-AD51-3A5388E6062E}" type="presOf" srcId="{AA5AD6AD-CF11-4496-A13D-E4C1EBE4C4D3}" destId="{9EF6B7CD-3E53-4E49-ADBD-1FD01EA4883A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79E3EB43-4BC1-B34F-91FB-090985213F8E}" type="presParOf" srcId="{E29AB3EF-749D-47FD-A08C-7DAB6D0AC438}" destId="{CAEA67CD-AE0F-4A12-A19E-9A5E7AB95AA5}" srcOrd="0" destOrd="0" presId="urn:microsoft.com/office/officeart/2005/8/layout/radial3"/>
    <dgm:cxn modelId="{29EC3209-96EF-524A-8CF7-9C9BC73AE735}" type="presParOf" srcId="{CAEA67CD-AE0F-4A12-A19E-9A5E7AB95AA5}" destId="{5224E777-5F3C-4477-995A-ADAA87368B34}" srcOrd="0" destOrd="0" presId="urn:microsoft.com/office/officeart/2005/8/layout/radial3"/>
    <dgm:cxn modelId="{F68A7D33-1DB4-3742-A00F-C3F9A1E71E0D}" type="presParOf" srcId="{CAEA67CD-AE0F-4A12-A19E-9A5E7AB95AA5}" destId="{F5FBBA13-8639-432D-BD17-AB09379BA0E5}" srcOrd="1" destOrd="0" presId="urn:microsoft.com/office/officeart/2005/8/layout/radial3"/>
    <dgm:cxn modelId="{BF268A4E-A74E-0544-8CF8-AC3B0C308164}" type="presParOf" srcId="{CAEA67CD-AE0F-4A12-A19E-9A5E7AB95AA5}" destId="{937FBCEA-8B85-48F8-85FC-9B536FCD46A5}" srcOrd="2" destOrd="0" presId="urn:microsoft.com/office/officeart/2005/8/layout/radial3"/>
    <dgm:cxn modelId="{CDC83E5C-3BAE-4540-A297-00EAA354B1CC}" type="presParOf" srcId="{CAEA67CD-AE0F-4A12-A19E-9A5E7AB95AA5}" destId="{40C2CDFC-A56A-4DEF-873A-9BCAA241A903}" srcOrd="3" destOrd="0" presId="urn:microsoft.com/office/officeart/2005/8/layout/radial3"/>
    <dgm:cxn modelId="{4462838A-5206-8942-A151-4E9F9F7F18D4}" type="presParOf" srcId="{CAEA67CD-AE0F-4A12-A19E-9A5E7AB95AA5}" destId="{A0166F3D-91E8-43E0-AD42-092B0B6ED44D}" srcOrd="4" destOrd="0" presId="urn:microsoft.com/office/officeart/2005/8/layout/radial3"/>
    <dgm:cxn modelId="{0B4329F7-D2BC-B845-8D63-6FC1167585DF}" type="presParOf" srcId="{CAEA67CD-AE0F-4A12-A19E-9A5E7AB95AA5}" destId="{9EF6B7CD-3E53-4E49-ADBD-1FD01EA4883A}" srcOrd="5" destOrd="0" presId="urn:microsoft.com/office/officeart/2005/8/layout/radial3"/>
    <dgm:cxn modelId="{515B0739-F146-F241-9B99-546778EC7FD7}" type="presParOf" srcId="{CAEA67CD-AE0F-4A12-A19E-9A5E7AB95AA5}" destId="{714E5786-1D37-49CF-9EFA-6FD45A30896B}" srcOrd="6" destOrd="0" presId="urn:microsoft.com/office/officeart/2005/8/layout/radial3"/>
    <dgm:cxn modelId="{4AF9E1C4-D6BE-6148-BD3F-0E8A38F0E063}" type="presParOf" srcId="{CAEA67CD-AE0F-4A12-A19E-9A5E7AB95AA5}" destId="{E3F6D0C3-1DB1-41EA-99B2-8F12BC59778E}" srcOrd="7" destOrd="0" presId="urn:microsoft.com/office/officeart/2005/8/layout/radial3"/>
    <dgm:cxn modelId="{536096C4-F017-9C4E-9AA6-230367E91A44}" type="presParOf" srcId="{CAEA67CD-AE0F-4A12-A19E-9A5E7AB95AA5}" destId="{7D15CF05-B766-45A5-8C51-A541FBED5212}" srcOrd="8" destOrd="0" presId="urn:microsoft.com/office/officeart/2005/8/layout/radial3"/>
    <dgm:cxn modelId="{8348B715-5958-9E42-81E0-E00B3CC4603D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2E498C40-AAB4-E341-B2CF-8D06DFC0DC7C}" type="presOf" srcId="{F1E2313F-7697-43FF-9DC7-CFC56DD31ADA}" destId="{E29AB3EF-749D-47FD-A08C-7DAB6D0AC438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F5B50084-6DC8-004C-8E7C-E102D7CF7107}" type="presOf" srcId="{06F5954C-CABD-45F5-8FCA-CC38ED0FD36C}" destId="{714E5786-1D37-49CF-9EFA-6FD45A30896B}" srcOrd="0" destOrd="0" presId="urn:microsoft.com/office/officeart/2005/8/layout/radial3"/>
    <dgm:cxn modelId="{B35FF50A-3F24-ED41-972F-A3B90380839B}" type="presOf" srcId="{2074D43A-777C-4183-8BFD-AE69EEE42976}" destId="{5224E777-5F3C-4477-995A-ADAA87368B34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976C3E3A-4459-F949-AB7B-9CD2723F9D41}" type="presOf" srcId="{B72C52B6-8D3E-4E78-A01F-4E0165579E38}" destId="{937FBCEA-8B85-48F8-85FC-9B536FCD46A5}" srcOrd="0" destOrd="0" presId="urn:microsoft.com/office/officeart/2005/8/layout/radial3"/>
    <dgm:cxn modelId="{0ED5D180-332E-7543-9124-C4F6F66126C8}" type="presOf" srcId="{AA5AD6AD-CF11-4496-A13D-E4C1EBE4C4D3}" destId="{9EF6B7CD-3E53-4E49-ADBD-1FD01EA4883A}" srcOrd="0" destOrd="0" presId="urn:microsoft.com/office/officeart/2005/8/layout/radial3"/>
    <dgm:cxn modelId="{DF543C59-4B22-6E4C-ACEF-65A415E255F5}" type="presOf" srcId="{6A15EF74-F195-4D64-A38A-F3CE57940C15}" destId="{40C2CDFC-A56A-4DEF-873A-9BCAA241A903}" srcOrd="0" destOrd="0" presId="urn:microsoft.com/office/officeart/2005/8/layout/radial3"/>
    <dgm:cxn modelId="{D192C0A6-9C52-C24C-AC58-CEA061A0A846}" type="presOf" srcId="{DFAEEA90-1145-4494-BE9F-5232272BB1FD}" destId="{7D15CF05-B766-45A5-8C51-A541FBED5212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7B58D591-C2F2-C449-99BA-981B19694626}" type="presOf" srcId="{73F89DD4-96DE-4635-969B-B6A08EE4F826}" destId="{A0166F3D-91E8-43E0-AD42-092B0B6ED44D}" srcOrd="0" destOrd="0" presId="urn:microsoft.com/office/officeart/2005/8/layout/radial3"/>
    <dgm:cxn modelId="{AB802819-8411-F847-A7C6-82EF14E8E504}" type="presOf" srcId="{93756EB9-978F-448A-9E9F-2CB53080E2CA}" destId="{F5FBBA13-8639-432D-BD17-AB09379BA0E5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6A34AEA4-1B21-2648-B097-9F5F9F06A08C}" type="presOf" srcId="{5C63F9A9-38D4-49F8-AD85-B059D747E5A0}" destId="{2EDDA9BD-1900-4A75-835E-9ADE4E2982A6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F06F14E1-579D-344A-B5C1-B6ED05F4249C}" type="presOf" srcId="{6905E4DD-F7E9-4F37-9AF9-730750C80ECF}" destId="{E3F6D0C3-1DB1-41EA-99B2-8F12BC59778E}" srcOrd="0" destOrd="0" presId="urn:microsoft.com/office/officeart/2005/8/layout/radial3"/>
    <dgm:cxn modelId="{53F9CCAD-AE46-E245-88FF-2D0A2201C022}" type="presParOf" srcId="{E29AB3EF-749D-47FD-A08C-7DAB6D0AC438}" destId="{CAEA67CD-AE0F-4A12-A19E-9A5E7AB95AA5}" srcOrd="0" destOrd="0" presId="urn:microsoft.com/office/officeart/2005/8/layout/radial3"/>
    <dgm:cxn modelId="{4584F2D3-B2C1-7848-A9FB-BC8A15E1D5F5}" type="presParOf" srcId="{CAEA67CD-AE0F-4A12-A19E-9A5E7AB95AA5}" destId="{5224E777-5F3C-4477-995A-ADAA87368B34}" srcOrd="0" destOrd="0" presId="urn:microsoft.com/office/officeart/2005/8/layout/radial3"/>
    <dgm:cxn modelId="{0A13AF7E-1EAB-5040-A5AE-B1C910198386}" type="presParOf" srcId="{CAEA67CD-AE0F-4A12-A19E-9A5E7AB95AA5}" destId="{F5FBBA13-8639-432D-BD17-AB09379BA0E5}" srcOrd="1" destOrd="0" presId="urn:microsoft.com/office/officeart/2005/8/layout/radial3"/>
    <dgm:cxn modelId="{0B6A8DC6-E200-6442-85D6-3E2EAAD7DD3D}" type="presParOf" srcId="{CAEA67CD-AE0F-4A12-A19E-9A5E7AB95AA5}" destId="{937FBCEA-8B85-48F8-85FC-9B536FCD46A5}" srcOrd="2" destOrd="0" presId="urn:microsoft.com/office/officeart/2005/8/layout/radial3"/>
    <dgm:cxn modelId="{88859284-11B6-2F46-9822-81078C3319B2}" type="presParOf" srcId="{CAEA67CD-AE0F-4A12-A19E-9A5E7AB95AA5}" destId="{40C2CDFC-A56A-4DEF-873A-9BCAA241A903}" srcOrd="3" destOrd="0" presId="urn:microsoft.com/office/officeart/2005/8/layout/radial3"/>
    <dgm:cxn modelId="{1E5E07A7-C04A-774F-81FE-F7DD4A0D81E9}" type="presParOf" srcId="{CAEA67CD-AE0F-4A12-A19E-9A5E7AB95AA5}" destId="{A0166F3D-91E8-43E0-AD42-092B0B6ED44D}" srcOrd="4" destOrd="0" presId="urn:microsoft.com/office/officeart/2005/8/layout/radial3"/>
    <dgm:cxn modelId="{D32FE331-6C72-AA43-8A60-07D143C84491}" type="presParOf" srcId="{CAEA67CD-AE0F-4A12-A19E-9A5E7AB95AA5}" destId="{9EF6B7CD-3E53-4E49-ADBD-1FD01EA4883A}" srcOrd="5" destOrd="0" presId="urn:microsoft.com/office/officeart/2005/8/layout/radial3"/>
    <dgm:cxn modelId="{4C3B7477-0C23-0343-BAEE-188A2D02F847}" type="presParOf" srcId="{CAEA67CD-AE0F-4A12-A19E-9A5E7AB95AA5}" destId="{714E5786-1D37-49CF-9EFA-6FD45A30896B}" srcOrd="6" destOrd="0" presId="urn:microsoft.com/office/officeart/2005/8/layout/radial3"/>
    <dgm:cxn modelId="{92F1BC3B-5FD9-1B49-BB05-944C4BF2429D}" type="presParOf" srcId="{CAEA67CD-AE0F-4A12-A19E-9A5E7AB95AA5}" destId="{E3F6D0C3-1DB1-41EA-99B2-8F12BC59778E}" srcOrd="7" destOrd="0" presId="urn:microsoft.com/office/officeart/2005/8/layout/radial3"/>
    <dgm:cxn modelId="{6AF90A6E-E077-DD41-BC2B-60A9A669E829}" type="presParOf" srcId="{CAEA67CD-AE0F-4A12-A19E-9A5E7AB95AA5}" destId="{7D15CF05-B766-45A5-8C51-A541FBED5212}" srcOrd="8" destOrd="0" presId="urn:microsoft.com/office/officeart/2005/8/layout/radial3"/>
    <dgm:cxn modelId="{AC8873C4-6295-C844-8BC1-F0CF5446CF74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CD2B1-977F-47B9-83A4-7377ED73AD77}">
      <dsp:nvSpPr>
        <dsp:cNvPr id="0" name=""/>
        <dsp:cNvSpPr/>
      </dsp:nvSpPr>
      <dsp:spPr>
        <a:xfrm>
          <a:off x="0" y="4867760"/>
          <a:ext cx="6707088" cy="5326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Generate DSL tooling</a:t>
          </a:r>
          <a:endParaRPr lang="en-US" sz="1800" kern="1200"/>
        </a:p>
      </dsp:txBody>
      <dsp:txXfrm>
        <a:off x="0" y="4867760"/>
        <a:ext cx="6707088" cy="532676"/>
      </dsp:txXfrm>
    </dsp:sp>
    <dsp:sp modelId="{E134EE3A-EC3F-429B-9D4C-FD2F64F857B4}">
      <dsp:nvSpPr>
        <dsp:cNvPr id="0" name=""/>
        <dsp:cNvSpPr/>
      </dsp:nvSpPr>
      <dsp:spPr>
        <a:xfrm rot="10800000">
          <a:off x="0" y="4056494"/>
          <a:ext cx="6707088" cy="81925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Configure generator</a:t>
          </a:r>
          <a:endParaRPr lang="en-US" sz="1800" kern="1200"/>
        </a:p>
      </dsp:txBody>
      <dsp:txXfrm rot="10800000">
        <a:off x="0" y="4056494"/>
        <a:ext cx="6707088" cy="532328"/>
      </dsp:txXfrm>
    </dsp:sp>
    <dsp:sp modelId="{682418C8-36DE-48FF-A898-60D67F4CB6D9}">
      <dsp:nvSpPr>
        <dsp:cNvPr id="0" name=""/>
        <dsp:cNvSpPr/>
      </dsp:nvSpPr>
      <dsp:spPr>
        <a:xfrm rot="10800000">
          <a:off x="0" y="3245227"/>
          <a:ext cx="6707088" cy="81925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Configure validation (opt)</a:t>
          </a:r>
          <a:endParaRPr lang="en-US" sz="1800" kern="1200"/>
        </a:p>
      </dsp:txBody>
      <dsp:txXfrm rot="10800000">
        <a:off x="0" y="3245227"/>
        <a:ext cx="6707088" cy="532328"/>
      </dsp:txXfrm>
    </dsp:sp>
    <dsp:sp modelId="{F8AAEC98-82A3-4BF8-87F8-DA1EA233728C}">
      <dsp:nvSpPr>
        <dsp:cNvPr id="0" name=""/>
        <dsp:cNvSpPr/>
      </dsp:nvSpPr>
      <dsp:spPr>
        <a:xfrm rot="10800000">
          <a:off x="0" y="2433961"/>
          <a:ext cx="6707088" cy="81925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Configure Scoping (opt)</a:t>
          </a:r>
          <a:endParaRPr lang="en-US" sz="1800" kern="1200"/>
        </a:p>
      </dsp:txBody>
      <dsp:txXfrm rot="10800000">
        <a:off x="0" y="2433961"/>
        <a:ext cx="6707088" cy="532328"/>
      </dsp:txXfrm>
    </dsp:sp>
    <dsp:sp modelId="{2B5F92CA-3EA7-4F90-BFE0-9DCADD5E246C}">
      <dsp:nvSpPr>
        <dsp:cNvPr id="0" name=""/>
        <dsp:cNvSpPr/>
      </dsp:nvSpPr>
      <dsp:spPr>
        <a:xfrm rot="10800000">
          <a:off x="0" y="1622695"/>
          <a:ext cx="6707088" cy="819256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Configure Fomatting (opt)</a:t>
          </a:r>
          <a:endParaRPr lang="en-US" sz="1800" kern="1200"/>
        </a:p>
      </dsp:txBody>
      <dsp:txXfrm rot="10800000">
        <a:off x="0" y="1622695"/>
        <a:ext cx="6707088" cy="532328"/>
      </dsp:txXfrm>
    </dsp:sp>
    <dsp:sp modelId="{AC460E54-3E4E-464A-B76E-BDB959ECE76E}">
      <dsp:nvSpPr>
        <dsp:cNvPr id="0" name=""/>
        <dsp:cNvSpPr/>
      </dsp:nvSpPr>
      <dsp:spPr>
        <a:xfrm rot="10800000">
          <a:off x="0" y="811429"/>
          <a:ext cx="6707088" cy="81925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Defining the DSL</a:t>
          </a:r>
          <a:endParaRPr lang="en-US" sz="1800" kern="1200"/>
        </a:p>
      </dsp:txBody>
      <dsp:txXfrm rot="-10800000">
        <a:off x="0" y="811429"/>
        <a:ext cx="6707088" cy="287558"/>
      </dsp:txXfrm>
    </dsp:sp>
    <dsp:sp modelId="{706DC959-96ED-478E-B773-EAC754E4EE63}">
      <dsp:nvSpPr>
        <dsp:cNvPr id="0" name=""/>
        <dsp:cNvSpPr/>
      </dsp:nvSpPr>
      <dsp:spPr>
        <a:xfrm>
          <a:off x="0" y="1098988"/>
          <a:ext cx="3353544" cy="244957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smtClean="0"/>
            <a:t>Grammar definition</a:t>
          </a:r>
          <a:endParaRPr lang="en-US" sz="1400" kern="1200"/>
        </a:p>
      </dsp:txBody>
      <dsp:txXfrm>
        <a:off x="0" y="1098988"/>
        <a:ext cx="3353544" cy="244957"/>
      </dsp:txXfrm>
    </dsp:sp>
    <dsp:sp modelId="{C2C047F2-6869-482E-A30D-BF95D11983E9}">
      <dsp:nvSpPr>
        <dsp:cNvPr id="0" name=""/>
        <dsp:cNvSpPr/>
      </dsp:nvSpPr>
      <dsp:spPr>
        <a:xfrm>
          <a:off x="3353544" y="1098988"/>
          <a:ext cx="3353544" cy="244957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smtClean="0"/>
            <a:t>Workflow definition</a:t>
          </a:r>
          <a:endParaRPr lang="en-US" sz="1400" kern="1200"/>
        </a:p>
      </dsp:txBody>
      <dsp:txXfrm>
        <a:off x="3353544" y="1098988"/>
        <a:ext cx="3353544" cy="244957"/>
      </dsp:txXfrm>
    </dsp:sp>
    <dsp:sp modelId="{803563A9-211A-4A94-9F35-4F534F354FBA}">
      <dsp:nvSpPr>
        <dsp:cNvPr id="0" name=""/>
        <dsp:cNvSpPr/>
      </dsp:nvSpPr>
      <dsp:spPr>
        <a:xfrm rot="10800000">
          <a:off x="0" y="0"/>
          <a:ext cx="6707088" cy="81925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smtClean="0"/>
            <a:t>Create Xtext Project</a:t>
          </a:r>
          <a:endParaRPr lang="en-US" sz="1800" kern="1200"/>
        </a:p>
      </dsp:txBody>
      <dsp:txXfrm rot="10800000">
        <a:off x="0" y="0"/>
        <a:ext cx="6707088" cy="5323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CD2B1-977F-47B9-83A4-7377ED73AD77}">
      <dsp:nvSpPr>
        <dsp:cNvPr id="0" name=""/>
        <dsp:cNvSpPr/>
      </dsp:nvSpPr>
      <dsp:spPr>
        <a:xfrm>
          <a:off x="0" y="4637240"/>
          <a:ext cx="6707088" cy="7607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smtClean="0"/>
            <a:t>Generate Diagram Plugin</a:t>
          </a:r>
          <a:endParaRPr lang="en-US" sz="2400" kern="1200"/>
        </a:p>
      </dsp:txBody>
      <dsp:txXfrm>
        <a:off x="0" y="4637240"/>
        <a:ext cx="6707088" cy="760777"/>
      </dsp:txXfrm>
    </dsp:sp>
    <dsp:sp modelId="{F8AAEC98-82A3-4BF8-87F8-DA1EA233728C}">
      <dsp:nvSpPr>
        <dsp:cNvPr id="0" name=""/>
        <dsp:cNvSpPr/>
      </dsp:nvSpPr>
      <dsp:spPr>
        <a:xfrm rot="10800000">
          <a:off x="0" y="3478575"/>
          <a:ext cx="6707088" cy="117007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smtClean="0"/>
            <a:t>Create Generator Model</a:t>
          </a:r>
          <a:endParaRPr lang="en-US" sz="2400" kern="1200"/>
        </a:p>
      </dsp:txBody>
      <dsp:txXfrm rot="10800000">
        <a:off x="0" y="3478575"/>
        <a:ext cx="6707088" cy="760280"/>
      </dsp:txXfrm>
    </dsp:sp>
    <dsp:sp modelId="{2B5F92CA-3EA7-4F90-BFE0-9DCADD5E246C}">
      <dsp:nvSpPr>
        <dsp:cNvPr id="0" name=""/>
        <dsp:cNvSpPr/>
      </dsp:nvSpPr>
      <dsp:spPr>
        <a:xfrm rot="10800000">
          <a:off x="0" y="2319911"/>
          <a:ext cx="6707088" cy="117007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smtClean="0"/>
            <a:t>Develop Mapping Model</a:t>
          </a:r>
          <a:endParaRPr lang="en-US" sz="2400" kern="1200"/>
        </a:p>
      </dsp:txBody>
      <dsp:txXfrm rot="10800000">
        <a:off x="0" y="2319911"/>
        <a:ext cx="6707088" cy="760280"/>
      </dsp:txXfrm>
    </dsp:sp>
    <dsp:sp modelId="{AC460E54-3E4E-464A-B76E-BDB959ECE76E}">
      <dsp:nvSpPr>
        <dsp:cNvPr id="0" name=""/>
        <dsp:cNvSpPr/>
      </dsp:nvSpPr>
      <dsp:spPr>
        <a:xfrm rot="10800000">
          <a:off x="0" y="1161246"/>
          <a:ext cx="6707088" cy="117007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smtClean="0"/>
            <a:t>Defining the DSL</a:t>
          </a:r>
          <a:endParaRPr lang="en-US" sz="2400" kern="1200"/>
        </a:p>
      </dsp:txBody>
      <dsp:txXfrm rot="-10800000">
        <a:off x="0" y="1161246"/>
        <a:ext cx="6707088" cy="410696"/>
      </dsp:txXfrm>
    </dsp:sp>
    <dsp:sp modelId="{706DC959-96ED-478E-B773-EAC754E4EE63}">
      <dsp:nvSpPr>
        <dsp:cNvPr id="0" name=""/>
        <dsp:cNvSpPr/>
      </dsp:nvSpPr>
      <dsp:spPr>
        <a:xfrm>
          <a:off x="3274" y="1571943"/>
          <a:ext cx="2233512" cy="34985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smtClean="0"/>
            <a:t>Domain Model</a:t>
          </a:r>
          <a:endParaRPr lang="en-US" sz="1600" kern="1200"/>
        </a:p>
      </dsp:txBody>
      <dsp:txXfrm>
        <a:off x="3274" y="1571943"/>
        <a:ext cx="2233512" cy="349852"/>
      </dsp:txXfrm>
    </dsp:sp>
    <dsp:sp modelId="{C2C047F2-6869-482E-A30D-BF95D11983E9}">
      <dsp:nvSpPr>
        <dsp:cNvPr id="0" name=""/>
        <dsp:cNvSpPr/>
      </dsp:nvSpPr>
      <dsp:spPr>
        <a:xfrm>
          <a:off x="2236787" y="1571943"/>
          <a:ext cx="2233512" cy="34985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smtClean="0"/>
            <a:t>Graphical Definition</a:t>
          </a:r>
          <a:endParaRPr lang="en-US" sz="1600" kern="1200"/>
        </a:p>
      </dsp:txBody>
      <dsp:txXfrm>
        <a:off x="2236787" y="1571943"/>
        <a:ext cx="2233512" cy="349852"/>
      </dsp:txXfrm>
    </dsp:sp>
    <dsp:sp modelId="{4B466F62-EE71-46AD-B9A8-C52A74CF1A49}">
      <dsp:nvSpPr>
        <dsp:cNvPr id="0" name=""/>
        <dsp:cNvSpPr/>
      </dsp:nvSpPr>
      <dsp:spPr>
        <a:xfrm>
          <a:off x="4470300" y="1571943"/>
          <a:ext cx="2233512" cy="34985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smtClean="0"/>
            <a:t>Tooling Definition</a:t>
          </a:r>
          <a:endParaRPr lang="en-US" sz="1600" kern="1200"/>
        </a:p>
      </dsp:txBody>
      <dsp:txXfrm>
        <a:off x="4470300" y="1571943"/>
        <a:ext cx="2233512" cy="349852"/>
      </dsp:txXfrm>
    </dsp:sp>
    <dsp:sp modelId="{803563A9-211A-4A94-9F35-4F534F354FBA}">
      <dsp:nvSpPr>
        <dsp:cNvPr id="0" name=""/>
        <dsp:cNvSpPr/>
      </dsp:nvSpPr>
      <dsp:spPr>
        <a:xfrm rot="10800000">
          <a:off x="0" y="0"/>
          <a:ext cx="6707088" cy="1170076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smtClean="0"/>
            <a:t>Create GMF Project</a:t>
          </a:r>
          <a:endParaRPr lang="en-US" sz="2400" kern="1200"/>
        </a:p>
      </dsp:txBody>
      <dsp:txXfrm rot="10800000">
        <a:off x="0" y="0"/>
        <a:ext cx="6707088" cy="76028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62B8A-C964-4A0F-B1D2-E98F0FCF7460}">
      <dsp:nvSpPr>
        <dsp:cNvPr id="0" name=""/>
        <dsp:cNvSpPr/>
      </dsp:nvSpPr>
      <dsp:spPr>
        <a:xfrm>
          <a:off x="1353279" y="1265"/>
          <a:ext cx="2483010" cy="14898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Limit Expressiveness</a:t>
          </a:r>
          <a:endParaRPr lang="en-US" sz="2500" kern="1200"/>
        </a:p>
      </dsp:txBody>
      <dsp:txXfrm>
        <a:off x="1353279" y="1265"/>
        <a:ext cx="2483010" cy="1489806"/>
      </dsp:txXfrm>
    </dsp:sp>
    <dsp:sp modelId="{7A6E99AB-1E1A-4D70-9D2A-0240060C3FEF}">
      <dsp:nvSpPr>
        <dsp:cNvPr id="0" name=""/>
        <dsp:cNvSpPr/>
      </dsp:nvSpPr>
      <dsp:spPr>
        <a:xfrm>
          <a:off x="4084590" y="1265"/>
          <a:ext cx="2483010" cy="14898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Viewpoints</a:t>
          </a:r>
          <a:endParaRPr lang="en-US" sz="2500" kern="1200"/>
        </a:p>
      </dsp:txBody>
      <dsp:txXfrm>
        <a:off x="4084590" y="1265"/>
        <a:ext cx="2483010" cy="1489806"/>
      </dsp:txXfrm>
    </dsp:sp>
    <dsp:sp modelId="{F92E7C8F-0DCB-42C7-9BA0-63C5BE723F8A}">
      <dsp:nvSpPr>
        <dsp:cNvPr id="0" name=""/>
        <dsp:cNvSpPr/>
      </dsp:nvSpPr>
      <dsp:spPr>
        <a:xfrm>
          <a:off x="1353279" y="1739372"/>
          <a:ext cx="2483010" cy="14898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Evolution</a:t>
          </a:r>
          <a:endParaRPr lang="en-US" sz="2500" kern="1200"/>
        </a:p>
      </dsp:txBody>
      <dsp:txXfrm>
        <a:off x="1353279" y="1739372"/>
        <a:ext cx="2483010" cy="1489806"/>
      </dsp:txXfrm>
    </dsp:sp>
    <dsp:sp modelId="{295FB661-E75F-4E25-9A7C-E3336E5FC9C8}">
      <dsp:nvSpPr>
        <dsp:cNvPr id="0" name=""/>
        <dsp:cNvSpPr/>
      </dsp:nvSpPr>
      <dsp:spPr>
        <a:xfrm>
          <a:off x="4084590" y="1739372"/>
          <a:ext cx="2483010" cy="14898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Learn from GPLs</a:t>
          </a:r>
          <a:endParaRPr lang="en-US" sz="2500" kern="1200"/>
        </a:p>
      </dsp:txBody>
      <dsp:txXfrm>
        <a:off x="4084590" y="1739372"/>
        <a:ext cx="2483010" cy="1489806"/>
      </dsp:txXfrm>
    </dsp:sp>
    <dsp:sp modelId="{1B5ADDFB-CD18-488E-872C-CF614AA6F944}">
      <dsp:nvSpPr>
        <dsp:cNvPr id="0" name=""/>
        <dsp:cNvSpPr/>
      </dsp:nvSpPr>
      <dsp:spPr>
        <a:xfrm>
          <a:off x="1353279" y="3477480"/>
          <a:ext cx="2483010" cy="1489806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Support</a:t>
          </a:r>
          <a:endParaRPr lang="en-US" sz="2500" kern="1200"/>
        </a:p>
      </dsp:txBody>
      <dsp:txXfrm>
        <a:off x="1353279" y="3477480"/>
        <a:ext cx="2483010" cy="1489806"/>
      </dsp:txXfrm>
    </dsp:sp>
    <dsp:sp modelId="{53B985D1-7A1F-4AEF-8C9F-54126071D92A}">
      <dsp:nvSpPr>
        <dsp:cNvPr id="0" name=""/>
        <dsp:cNvSpPr/>
      </dsp:nvSpPr>
      <dsp:spPr>
        <a:xfrm>
          <a:off x="4084590" y="3477480"/>
          <a:ext cx="2483010" cy="14898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smtClean="0"/>
            <a:t>Tooling</a:t>
          </a:r>
          <a:endParaRPr lang="en-US" sz="2500" kern="1200"/>
        </a:p>
      </dsp:txBody>
      <dsp:txXfrm>
        <a:off x="4084590" y="3477480"/>
        <a:ext cx="2483010" cy="1489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4E777-5F3C-4477-995A-ADAA87368B34}">
      <dsp:nvSpPr>
        <dsp:cNvPr id="0" name=""/>
        <dsp:cNvSpPr/>
      </dsp:nvSpPr>
      <dsp:spPr>
        <a:xfrm>
          <a:off x="2466977" y="1229534"/>
          <a:ext cx="2986925" cy="2986925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600" kern="1200" smtClean="0"/>
            <a:t>Physics of notations</a:t>
          </a:r>
          <a:endParaRPr lang="en-US" sz="3600" kern="1200"/>
        </a:p>
      </dsp:txBody>
      <dsp:txXfrm>
        <a:off x="2904402" y="1666959"/>
        <a:ext cx="2112075" cy="2112075"/>
      </dsp:txXfrm>
    </dsp:sp>
    <dsp:sp modelId="{F5FBBA13-8639-432D-BD17-AB09379BA0E5}">
      <dsp:nvSpPr>
        <dsp:cNvPr id="0" name=""/>
        <dsp:cNvSpPr/>
      </dsp:nvSpPr>
      <dsp:spPr>
        <a:xfrm>
          <a:off x="3213708" y="29533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Semiotic clarity</a:t>
          </a:r>
          <a:endParaRPr lang="en-US" sz="1200" kern="1200"/>
        </a:p>
      </dsp:txBody>
      <dsp:txXfrm>
        <a:off x="3432420" y="248245"/>
        <a:ext cx="1056038" cy="1056038"/>
      </dsp:txXfrm>
    </dsp:sp>
    <dsp:sp modelId="{937FBCEA-8B85-48F8-85FC-9B536FCD46A5}">
      <dsp:nvSpPr>
        <dsp:cNvPr id="0" name=""/>
        <dsp:cNvSpPr/>
      </dsp:nvSpPr>
      <dsp:spPr>
        <a:xfrm>
          <a:off x="446504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Perceptual Discriminality</a:t>
          </a:r>
          <a:endParaRPr lang="en-US" sz="1200" kern="1200"/>
        </a:p>
      </dsp:txBody>
      <dsp:txXfrm>
        <a:off x="4683755" y="703694"/>
        <a:ext cx="1056038" cy="1056038"/>
      </dsp:txXfrm>
    </dsp:sp>
    <dsp:sp modelId="{40C2CDFC-A56A-4DEF-873A-9BCAA241A903}">
      <dsp:nvSpPr>
        <dsp:cNvPr id="0" name=""/>
        <dsp:cNvSpPr/>
      </dsp:nvSpPr>
      <dsp:spPr>
        <a:xfrm>
          <a:off x="5130865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Semantics transparency</a:t>
          </a:r>
          <a:endParaRPr lang="en-US" sz="1200" kern="1200"/>
        </a:p>
      </dsp:txBody>
      <dsp:txXfrm>
        <a:off x="5349577" y="1856931"/>
        <a:ext cx="1056038" cy="1056038"/>
      </dsp:txXfrm>
    </dsp:sp>
    <dsp:sp modelId="{A0166F3D-91E8-43E0-AD42-092B0B6ED44D}">
      <dsp:nvSpPr>
        <dsp:cNvPr id="0" name=""/>
        <dsp:cNvSpPr/>
      </dsp:nvSpPr>
      <dsp:spPr>
        <a:xfrm>
          <a:off x="4899627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Complexity Management</a:t>
          </a:r>
          <a:endParaRPr lang="en-US" sz="1200" kern="1200"/>
        </a:p>
      </dsp:txBody>
      <dsp:txXfrm>
        <a:off x="5118339" y="3168343"/>
        <a:ext cx="1056038" cy="1056038"/>
      </dsp:txXfrm>
    </dsp:sp>
    <dsp:sp modelId="{9EF6B7CD-3E53-4E49-ADBD-1FD01EA4883A}">
      <dsp:nvSpPr>
        <dsp:cNvPr id="0" name=""/>
        <dsp:cNvSpPr/>
      </dsp:nvSpPr>
      <dsp:spPr>
        <a:xfrm>
          <a:off x="3879530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Integration</a:t>
          </a:r>
          <a:endParaRPr lang="en-US" sz="1200" kern="1200"/>
        </a:p>
      </dsp:txBody>
      <dsp:txXfrm>
        <a:off x="4098242" y="4024307"/>
        <a:ext cx="1056038" cy="1056038"/>
      </dsp:txXfrm>
    </dsp:sp>
    <dsp:sp modelId="{714E5786-1D37-49CF-9EFA-6FD45A30896B}">
      <dsp:nvSpPr>
        <dsp:cNvPr id="0" name=""/>
        <dsp:cNvSpPr/>
      </dsp:nvSpPr>
      <dsp:spPr>
        <a:xfrm>
          <a:off x="2547887" y="3805595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kern="1200" smtClean="0"/>
            <a:t>Visual Expressiveness</a:t>
          </a:r>
          <a:endParaRPr lang="en-US" sz="1100" kern="1200"/>
        </a:p>
      </dsp:txBody>
      <dsp:txXfrm>
        <a:off x="2766599" y="4024307"/>
        <a:ext cx="1056038" cy="1056038"/>
      </dsp:txXfrm>
    </dsp:sp>
    <dsp:sp modelId="{E3F6D0C3-1DB1-41EA-99B2-8F12BC59778E}">
      <dsp:nvSpPr>
        <dsp:cNvPr id="0" name=""/>
        <dsp:cNvSpPr/>
      </dsp:nvSpPr>
      <dsp:spPr>
        <a:xfrm>
          <a:off x="1527789" y="2949631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Dual Coding</a:t>
          </a:r>
          <a:endParaRPr lang="en-US" sz="1200" kern="1200"/>
        </a:p>
      </dsp:txBody>
      <dsp:txXfrm>
        <a:off x="1746501" y="3168343"/>
        <a:ext cx="1056038" cy="1056038"/>
      </dsp:txXfrm>
    </dsp:sp>
    <dsp:sp modelId="{7D15CF05-B766-45A5-8C51-A541FBED5212}">
      <dsp:nvSpPr>
        <dsp:cNvPr id="0" name=""/>
        <dsp:cNvSpPr/>
      </dsp:nvSpPr>
      <dsp:spPr>
        <a:xfrm>
          <a:off x="1296552" y="1638219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Graphic Economy</a:t>
          </a:r>
          <a:endParaRPr lang="en-US" sz="1200" kern="1200"/>
        </a:p>
      </dsp:txBody>
      <dsp:txXfrm>
        <a:off x="1515264" y="1856931"/>
        <a:ext cx="1056038" cy="1056038"/>
      </dsp:txXfrm>
    </dsp:sp>
    <dsp:sp modelId="{2EDDA9BD-1900-4A75-835E-9ADE4E2982A6}">
      <dsp:nvSpPr>
        <dsp:cNvPr id="0" name=""/>
        <dsp:cNvSpPr/>
      </dsp:nvSpPr>
      <dsp:spPr>
        <a:xfrm>
          <a:off x="1962373" y="484982"/>
          <a:ext cx="1493462" cy="149346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Cognitive Fit</a:t>
          </a:r>
          <a:endParaRPr lang="en-US" sz="1200" kern="1200"/>
        </a:p>
      </dsp:txBody>
      <dsp:txXfrm>
        <a:off x="2181085" y="703694"/>
        <a:ext cx="1056038" cy="1056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ABBBC-F774-4D47-86A0-B5BE6930AB41}" type="datetimeFigureOut">
              <a:rPr lang="fr-FR" smtClean="0"/>
              <a:t>20/09/17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66333-57D7-6941-BB02-43926B278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9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9D5D-A62E-41AE-A900-E051F40012AE}" type="datetimeFigureOut">
              <a:rPr lang="en-US" smtClean="0"/>
              <a:pPr/>
              <a:t>20/09/17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14E3-385E-44AC-A764-7BCB69809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Pragmatism prevails!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B696D-253C-D944-8E3F-4ED0DE0BD1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2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59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39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65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81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62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8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52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18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31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2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78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20/09/17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432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jpe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jpeg"/><Relationship Id="rId9" Type="http://schemas.openxmlformats.org/officeDocument/2006/relationships/image" Target="../media/image113.jpeg"/><Relationship Id="rId10" Type="http://schemas.openxmlformats.org/officeDocument/2006/relationships/image" Target="../media/image114.png"/><Relationship Id="rId11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4" Type="http://schemas.openxmlformats.org/officeDocument/2006/relationships/image" Target="../media/image125.gif"/><Relationship Id="rId5" Type="http://schemas.openxmlformats.org/officeDocument/2006/relationships/image" Target="../media/image126.gif"/><Relationship Id="rId6" Type="http://schemas.openxmlformats.org/officeDocument/2006/relationships/image" Target="../media/image127.gif"/><Relationship Id="rId7" Type="http://schemas.openxmlformats.org/officeDocument/2006/relationships/image" Target="../media/image128.gif"/><Relationship Id="rId8" Type="http://schemas.openxmlformats.org/officeDocument/2006/relationships/image" Target="../media/image129.gif"/><Relationship Id="rId9" Type="http://schemas.openxmlformats.org/officeDocument/2006/relationships/image" Target="../media/image13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gi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DomainSpecificLanguage.html" TargetMode="External"/><Relationship Id="rId4" Type="http://schemas.openxmlformats.org/officeDocument/2006/relationships/image" Target="../media/image132.jpg"/><Relationship Id="rId5" Type="http://schemas.openxmlformats.org/officeDocument/2006/relationships/image" Target="../media/image119.png"/><Relationship Id="rId6" Type="http://schemas.openxmlformats.org/officeDocument/2006/relationships/image" Target="../media/image101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6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cherm/teaching-MDE-MIAGE171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gif"/><Relationship Id="rId5" Type="http://schemas.openxmlformats.org/officeDocument/2006/relationships/image" Target="../media/image49.jpg"/><Relationship Id="rId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gif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6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80528" y="0"/>
            <a:ext cx="9715568" cy="3672408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8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Domain-Specific Languages</a:t>
            </a:r>
            <a:b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 </a:t>
            </a:r>
            <a:r>
              <a:rPr lang="en-US" sz="7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Xtext</a:t>
            </a:r>
            <a:endParaRPr lang="en-US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ous-titre 2"/>
          <p:cNvSpPr txBox="1">
            <a:spLocks/>
          </p:cNvSpPr>
          <p:nvPr/>
        </p:nvSpPr>
        <p:spPr>
          <a:xfrm>
            <a:off x="323528" y="4221088"/>
            <a:ext cx="8143932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Mathieu Acher</a:t>
            </a:r>
          </a:p>
          <a:p>
            <a:r>
              <a:rPr lang="en-US" sz="2400" dirty="0" smtClean="0"/>
              <a:t>Maître de </a:t>
            </a:r>
            <a:r>
              <a:rPr lang="en-US" sz="2400" dirty="0" err="1" smtClean="0"/>
              <a:t>Conférences</a:t>
            </a:r>
            <a:endParaRPr lang="en-US" sz="2400" dirty="0" smtClean="0"/>
          </a:p>
          <a:p>
            <a:r>
              <a:rPr lang="en-US" sz="2400" dirty="0" err="1" smtClean="0"/>
              <a:t>mathieu.acher@irisa.fr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000" dirty="0" smtClean="0"/>
          </a:p>
        </p:txBody>
      </p:sp>
      <p:pic>
        <p:nvPicPr>
          <p:cNvPr id="22" name="Picture 5" descr="logoUR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45494"/>
            <a:ext cx="2478274" cy="1008112"/>
          </a:xfrm>
          <a:prstGeom prst="rect">
            <a:avLst/>
          </a:prstGeom>
        </p:spPr>
      </p:pic>
      <p:pic>
        <p:nvPicPr>
          <p:cNvPr id="23" name="Picture 4" descr="isticFR20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19" y="5661248"/>
            <a:ext cx="3355381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2001"/>
      </p:ext>
    </p:extLst>
  </p:cSld>
  <p:clrMapOvr>
    <a:masterClrMapping/>
  </p:clrMapOvr>
  <p:transition xmlns:p14="http://schemas.microsoft.com/office/powerpoint/2010/main" advTm="8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Projectional</a:t>
            </a:r>
            <a:r>
              <a:rPr lang="en-US" dirty="0" smtClean="0"/>
              <a:t> editing</a:t>
            </a:r>
            <a:endParaRPr lang="en-US" dirty="0"/>
          </a:p>
        </p:txBody>
      </p:sp>
      <p:pic>
        <p:nvPicPr>
          <p:cNvPr id="4" name="Content Placeholder 3" descr="Capture d’écran 2015-11-13 à 10.13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5" r="-8545"/>
          <a:stretch>
            <a:fillRect/>
          </a:stretch>
        </p:blipFill>
        <p:spPr>
          <a:xfrm>
            <a:off x="0" y="148478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982590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3738186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88024" y="6093296"/>
            <a:ext cx="244827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the full range and capacities of visual variables</a:t>
            </a:r>
            <a:endParaRPr lang="en-US" sz="12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5860097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651942" cy="209129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8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59244525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56632"/>
            <a:ext cx="5743575" cy="17049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19" y="1844824"/>
            <a:ext cx="2952328" cy="12884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13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93656057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0" y="1916832"/>
            <a:ext cx="7740352" cy="34641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7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1979188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5301208"/>
            <a:ext cx="24482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text to complement graphics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0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75921487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13" y="3140968"/>
            <a:ext cx="4953000" cy="12858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0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8115064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3861048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The number of different graphical symbols should be cognitively manageable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0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8527149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540816"/>
            <a:ext cx="244827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different visual dialects for different tasks and audiences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9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200" dirty="0" err="1" smtClean="0"/>
              <a:t>Model-Driven</a:t>
            </a:r>
            <a:r>
              <a:rPr lang="es-ES_tradnl" sz="2200" dirty="0" smtClean="0"/>
              <a:t> Framework </a:t>
            </a:r>
            <a:r>
              <a:rPr lang="es-ES_tradnl" sz="2200" dirty="0" err="1" smtClean="0"/>
              <a:t>to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develop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graphical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editors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based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on</a:t>
            </a:r>
            <a:r>
              <a:rPr lang="es-ES_tradnl" sz="2200" dirty="0" smtClean="0"/>
              <a:t> EMF and GEF</a:t>
            </a:r>
          </a:p>
          <a:p>
            <a:r>
              <a:rPr lang="es-ES_tradnl" sz="2200" dirty="0" smtClean="0"/>
              <a:t>GMF </a:t>
            </a:r>
            <a:r>
              <a:rPr lang="es-ES_tradnl" sz="2200" dirty="0" err="1" smtClean="0"/>
              <a:t>is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part</a:t>
            </a:r>
            <a:r>
              <a:rPr lang="es-ES_tradnl" sz="2200" dirty="0" smtClean="0"/>
              <a:t> of Eclipse </a:t>
            </a:r>
            <a:r>
              <a:rPr lang="es-ES_tradnl" sz="2200" dirty="0" err="1" smtClean="0"/>
              <a:t>Modeling</a:t>
            </a:r>
            <a:r>
              <a:rPr lang="es-ES_tradnl" sz="2200" dirty="0" smtClean="0"/>
              <a:t> Project</a:t>
            </a:r>
          </a:p>
          <a:p>
            <a:r>
              <a:rPr lang="es-ES_tradnl" sz="2200" dirty="0" err="1" smtClean="0"/>
              <a:t>Provides</a:t>
            </a:r>
            <a:r>
              <a:rPr lang="es-ES_tradnl" sz="2200" dirty="0" smtClean="0"/>
              <a:t> a </a:t>
            </a:r>
            <a:r>
              <a:rPr lang="es-ES_tradnl" sz="2200" dirty="0" err="1" smtClean="0"/>
              <a:t>generative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component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to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create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the</a:t>
            </a:r>
            <a:r>
              <a:rPr lang="es-ES_tradnl" sz="2200" dirty="0" smtClean="0"/>
              <a:t> DSL </a:t>
            </a:r>
            <a:r>
              <a:rPr lang="es-ES_tradnl" sz="2200" dirty="0" err="1" smtClean="0"/>
              <a:t>tooling</a:t>
            </a:r>
            <a:endParaRPr lang="es-ES_tradnl" sz="2200" dirty="0" smtClean="0"/>
          </a:p>
          <a:p>
            <a:r>
              <a:rPr lang="es-ES_tradnl" sz="2200" dirty="0" err="1" smtClean="0"/>
              <a:t>Provides</a:t>
            </a:r>
            <a:r>
              <a:rPr lang="es-ES_tradnl" sz="2200" dirty="0" smtClean="0"/>
              <a:t> a </a:t>
            </a:r>
            <a:r>
              <a:rPr lang="es-ES_tradnl" sz="2200" dirty="0" err="1" smtClean="0"/>
              <a:t>runtime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infrastructure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to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facilitate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the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development</a:t>
            </a:r>
            <a:r>
              <a:rPr lang="es-ES_tradnl" sz="2200" dirty="0" smtClean="0"/>
              <a:t> of </a:t>
            </a:r>
            <a:r>
              <a:rPr lang="es-ES_tradnl" sz="2200" dirty="0" err="1" smtClean="0"/>
              <a:t>graphical</a:t>
            </a:r>
            <a:r>
              <a:rPr lang="es-ES_tradnl" sz="2200" dirty="0" smtClean="0"/>
              <a:t> </a:t>
            </a:r>
            <a:r>
              <a:rPr lang="es-ES_tradnl" sz="2200" dirty="0" err="1" smtClean="0"/>
              <a:t>DSLs</a:t>
            </a:r>
            <a:endParaRPr lang="es-ES_tradnl" sz="2200" dirty="0" smtClean="0"/>
          </a:p>
          <a:p>
            <a:pPr lvl="1"/>
            <a:endParaRPr lang="es-ES_tradnl" sz="1800" dirty="0" smtClean="0"/>
          </a:p>
        </p:txBody>
      </p:sp>
      <p:pic>
        <p:nvPicPr>
          <p:cNvPr id="13314" name="Picture 2" descr="http://wiki.eclipse.org/images/e/e2/Gmf_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" y="3429000"/>
            <a:ext cx="73723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sz="3600" b="1" dirty="0" smtClean="0">
                <a:solidFill>
                  <a:srgbClr val="6A9CE9"/>
                </a:solidFill>
              </a:rPr>
              <a:t> </a:t>
            </a:r>
            <a:r>
              <a:rPr lang="es-ES_tradnl" sz="3600" b="1" dirty="0" err="1" smtClean="0">
                <a:solidFill>
                  <a:srgbClr val="6A9CE9"/>
                </a:solidFill>
              </a:rPr>
              <a:t>Modeling</a:t>
            </a:r>
            <a:r>
              <a:rPr lang="es-ES_tradnl" sz="3600" b="1" dirty="0" smtClean="0">
                <a:solidFill>
                  <a:srgbClr val="6A9CE9"/>
                </a:solidFill>
              </a:rPr>
              <a:t> Framework (GMF)</a:t>
            </a:r>
            <a:endParaRPr lang="en-US" sz="3600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66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GMF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Eclipse </a:t>
            </a:r>
            <a:r>
              <a:rPr lang="es-ES_tradnl" dirty="0" err="1" smtClean="0"/>
              <a:t>project</a:t>
            </a:r>
            <a:endParaRPr lang="es-ES_tradnl" dirty="0" smtClean="0"/>
          </a:p>
          <a:p>
            <a:pPr lvl="1"/>
            <a:r>
              <a:rPr lang="es-ES_tradnl" dirty="0" smtClean="0"/>
              <a:t>Eclipse </a:t>
            </a:r>
            <a:r>
              <a:rPr lang="es-ES_tradnl" dirty="0" err="1" smtClean="0"/>
              <a:t>Modelling</a:t>
            </a:r>
            <a:r>
              <a:rPr lang="es-ES_tradnl" dirty="0" smtClean="0"/>
              <a:t> </a:t>
            </a:r>
            <a:r>
              <a:rPr lang="es-ES_tradnl" dirty="0" err="1" smtClean="0"/>
              <a:t>components</a:t>
            </a:r>
            <a:endParaRPr lang="es-ES_tradnl" dirty="0" smtClean="0"/>
          </a:p>
          <a:p>
            <a:pPr lvl="1"/>
            <a:r>
              <a:rPr lang="es-ES_tradnl" dirty="0" smtClean="0"/>
              <a:t>Uses</a:t>
            </a:r>
          </a:p>
          <a:p>
            <a:pPr lvl="2"/>
            <a:r>
              <a:rPr lang="es-ES_tradnl" dirty="0" smtClean="0"/>
              <a:t>EMF (Eclipse </a:t>
            </a:r>
            <a:r>
              <a:rPr lang="es-ES_tradnl" dirty="0" err="1" smtClean="0"/>
              <a:t>Modeling</a:t>
            </a:r>
            <a:r>
              <a:rPr lang="es-ES_tradnl" dirty="0" smtClean="0"/>
              <a:t> Framework)</a:t>
            </a:r>
          </a:p>
          <a:p>
            <a:pPr lvl="2"/>
            <a:r>
              <a:rPr lang="es-ES_tradnl" dirty="0" smtClean="0"/>
              <a:t>GEF (</a:t>
            </a:r>
            <a:r>
              <a:rPr lang="es-ES_tradnl" dirty="0" err="1" smtClean="0"/>
              <a:t>Graphical</a:t>
            </a:r>
            <a:r>
              <a:rPr lang="es-ES_tradnl" dirty="0" smtClean="0"/>
              <a:t> </a:t>
            </a:r>
            <a:r>
              <a:rPr lang="es-ES_tradnl" dirty="0" err="1" smtClean="0"/>
              <a:t>Editing</a:t>
            </a:r>
            <a:r>
              <a:rPr lang="es-ES_tradnl" dirty="0" smtClean="0"/>
              <a:t> Framework)</a:t>
            </a:r>
          </a:p>
          <a:p>
            <a:endParaRPr lang="es-ES_tradnl" dirty="0" smtClean="0"/>
          </a:p>
          <a:p>
            <a:r>
              <a:rPr lang="es-ES_tradnl" dirty="0" err="1" smtClean="0"/>
              <a:t>Model-driven</a:t>
            </a:r>
            <a:r>
              <a:rPr lang="es-ES_tradnl" dirty="0" smtClean="0"/>
              <a:t> </a:t>
            </a:r>
            <a:r>
              <a:rPr lang="es-ES_tradnl" dirty="0" err="1" smtClean="0"/>
              <a:t>framework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Graphical</a:t>
            </a:r>
            <a:r>
              <a:rPr lang="es-ES_tradnl" dirty="0" smtClean="0"/>
              <a:t> </a:t>
            </a:r>
            <a:r>
              <a:rPr lang="es-ES_tradnl" dirty="0" err="1" smtClean="0"/>
              <a:t>DSLs</a:t>
            </a:r>
            <a:endParaRPr lang="es-ES_tradnl" dirty="0" smtClean="0"/>
          </a:p>
          <a:p>
            <a:pPr lvl="1"/>
            <a:r>
              <a:rPr lang="es-ES_tradnl" dirty="0" err="1" smtClean="0"/>
              <a:t>Everything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a </a:t>
            </a:r>
            <a:r>
              <a:rPr lang="es-ES_tradnl" dirty="0" err="1" smtClean="0"/>
              <a:t>model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DSL </a:t>
            </a:r>
            <a:r>
              <a:rPr lang="es-ES_tradnl" dirty="0" err="1" smtClean="0"/>
              <a:t>definition</a:t>
            </a:r>
            <a:r>
              <a:rPr lang="es-ES_tradnl" dirty="0" smtClean="0"/>
              <a:t> </a:t>
            </a:r>
            <a:r>
              <a:rPr lang="es-ES_tradnl" dirty="0" err="1" smtClean="0"/>
              <a:t>easy</a:t>
            </a:r>
            <a:r>
              <a:rPr lang="es-ES_tradnl" dirty="0" smtClean="0"/>
              <a:t>, </a:t>
            </a:r>
            <a:r>
              <a:rPr lang="es-ES_tradnl" dirty="0" err="1" smtClean="0"/>
              <a:t>tweaking</a:t>
            </a:r>
            <a:r>
              <a:rPr lang="es-ES_tradnl" dirty="0" smtClean="0"/>
              <a:t> </a:t>
            </a:r>
            <a:r>
              <a:rPr lang="es-ES_tradnl" dirty="0" err="1" smtClean="0"/>
              <a:t>hard</a:t>
            </a:r>
            <a:endParaRPr lang="es-ES_tradnl" dirty="0" smtClean="0"/>
          </a:p>
          <a:p>
            <a:pPr lvl="1"/>
            <a:endParaRPr lang="en-US" dirty="0" smtClean="0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23013"/>
            <a:ext cx="23812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smtClean="0">
                <a:solidFill>
                  <a:srgbClr val="6A9CE9"/>
                </a:solidFill>
              </a:rPr>
              <a:t>GMF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1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Projectional</a:t>
            </a:r>
            <a:r>
              <a:rPr lang="en-US" dirty="0" smtClean="0"/>
              <a:t> editing</a:t>
            </a:r>
            <a:endParaRPr lang="en-US" dirty="0"/>
          </a:p>
        </p:txBody>
      </p:sp>
      <p:pic>
        <p:nvPicPr>
          <p:cNvPr id="5" name="Content Placeholder 4" descr="Capture d’écran 2015-11-13 à 10.14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1" b="-7571"/>
          <a:stretch>
            <a:fillRect/>
          </a:stretch>
        </p:blipFill>
        <p:spPr>
          <a:xfrm>
            <a:off x="0" y="1052736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141381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3" y="3018897"/>
            <a:ext cx="862207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Eclipse Modeling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" name="Title 1"/>
          <p:cNvSpPr txBox="1">
            <a:spLocks/>
          </p:cNvSpPr>
          <p:nvPr/>
        </p:nvSpPr>
        <p:spPr>
          <a:xfrm>
            <a:off x="215008" y="27815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smtClean="0">
                <a:solidFill>
                  <a:srgbClr val="6A9CE9"/>
                </a:solidFill>
              </a:rPr>
              <a:t>Eclipse </a:t>
            </a:r>
            <a:r>
              <a:rPr lang="es-ES_tradnl" b="1" dirty="0" err="1" smtClean="0">
                <a:solidFill>
                  <a:srgbClr val="6A9CE9"/>
                </a:solidFill>
              </a:rPr>
              <a:t>Modeling</a:t>
            </a:r>
            <a:r>
              <a:rPr lang="es-ES_tradnl" b="1" dirty="0" smtClean="0">
                <a:solidFill>
                  <a:srgbClr val="6A9CE9"/>
                </a:solidFill>
              </a:rPr>
              <a:t> Project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836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Parts of GMF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Tooling</a:t>
            </a:r>
          </a:p>
          <a:p>
            <a:pPr lvl="1"/>
            <a:r>
              <a:rPr lang="en-US" smtClean="0"/>
              <a:t>Editors for notation, semantic and tooling</a:t>
            </a:r>
          </a:p>
          <a:p>
            <a:pPr lvl="1"/>
            <a:r>
              <a:rPr lang="es-ES_tradnl" smtClean="0"/>
              <a:t>GMF Dashboard</a:t>
            </a:r>
            <a:endParaRPr lang="en-US" smtClean="0"/>
          </a:p>
          <a:p>
            <a:pPr lvl="1"/>
            <a:r>
              <a:rPr lang="en-US" smtClean="0"/>
              <a:t>Generator </a:t>
            </a:r>
            <a:r>
              <a:rPr lang="en-US"/>
              <a:t>to produce </a:t>
            </a:r>
            <a:r>
              <a:rPr lang="en-US" smtClean="0"/>
              <a:t>the DSL implementation</a:t>
            </a:r>
            <a:endParaRPr lang="es-ES_tradnl" smtClean="0"/>
          </a:p>
          <a:p>
            <a:r>
              <a:rPr lang="es-ES_tradnl" smtClean="0"/>
              <a:t>Runtime</a:t>
            </a:r>
          </a:p>
          <a:p>
            <a:pPr lvl="1"/>
            <a:r>
              <a:rPr lang="es-ES_tradnl" smtClean="0"/>
              <a:t>Generated DSLs</a:t>
            </a:r>
            <a:r>
              <a:rPr lang="en-US"/>
              <a:t> depend on the GMF Runtime </a:t>
            </a:r>
            <a:r>
              <a:rPr lang="en-US" smtClean="0"/>
              <a:t>to produce an extensible </a:t>
            </a:r>
            <a:r>
              <a:rPr lang="en-US"/>
              <a:t>graphical </a:t>
            </a:r>
            <a:r>
              <a:rPr lang="en-US" smtClean="0"/>
              <a:t>editor</a:t>
            </a: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smtClean="0">
                <a:solidFill>
                  <a:srgbClr val="6A9CE9"/>
                </a:solidFill>
              </a:rPr>
              <a:t>GMF </a:t>
            </a:r>
            <a:r>
              <a:rPr lang="es-ES_tradnl" b="1" dirty="0" err="1" smtClean="0">
                <a:solidFill>
                  <a:srgbClr val="6A9CE9"/>
                </a:solidFill>
              </a:rPr>
              <a:t>features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8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Main advantages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fontScale="92500"/>
          </a:bodyPr>
          <a:lstStyle/>
          <a:p>
            <a:r>
              <a:rPr lang="en-US" smtClean="0"/>
              <a:t>Consistent </a:t>
            </a:r>
            <a:r>
              <a:rPr lang="en-US"/>
              <a:t>look and </a:t>
            </a:r>
            <a:r>
              <a:rPr lang="en-US" smtClean="0"/>
              <a:t>feel</a:t>
            </a:r>
            <a:endParaRPr lang="en-US"/>
          </a:p>
          <a:p>
            <a:r>
              <a:rPr lang="en-US" smtClean="0"/>
              <a:t>Diagram persistence</a:t>
            </a:r>
            <a:endParaRPr lang="en-US"/>
          </a:p>
          <a:p>
            <a:r>
              <a:rPr lang="en-US" smtClean="0"/>
              <a:t>Open </a:t>
            </a:r>
            <a:r>
              <a:rPr lang="en-US"/>
              <a:t>editors </a:t>
            </a:r>
            <a:r>
              <a:rPr lang="en-US" smtClean="0"/>
              <a:t>can be </a:t>
            </a:r>
            <a:r>
              <a:rPr lang="en-US"/>
              <a:t>extended by third-parties</a:t>
            </a:r>
          </a:p>
          <a:p>
            <a:r>
              <a:rPr lang="en-US" smtClean="0"/>
              <a:t>Already </a:t>
            </a:r>
            <a:r>
              <a:rPr lang="en-US"/>
              <a:t>integrated with various </a:t>
            </a:r>
            <a:r>
              <a:rPr lang="en-US" smtClean="0"/>
              <a:t>Eclipse components</a:t>
            </a:r>
            <a:endParaRPr lang="en-US"/>
          </a:p>
          <a:p>
            <a:r>
              <a:rPr lang="en-US" smtClean="0"/>
              <a:t>Extensible notation metamodel to enable </a:t>
            </a:r>
            <a:r>
              <a:rPr lang="en-US"/>
              <a:t>the isolation of notation from semantic concerns</a:t>
            </a:r>
          </a:p>
          <a:p>
            <a:r>
              <a:rPr lang="en-US" smtClean="0"/>
              <a:t>Future </a:t>
            </a:r>
            <a:r>
              <a:rPr lang="en-US"/>
              <a:t>community enhancements </a:t>
            </a:r>
            <a:r>
              <a:rPr lang="en-US" smtClean="0"/>
              <a:t>will </a:t>
            </a:r>
            <a:r>
              <a:rPr lang="en-US"/>
              <a:t>easily be </a:t>
            </a:r>
            <a:r>
              <a:rPr lang="en-US" smtClean="0"/>
              <a:t>integrated</a:t>
            </a:r>
            <a:endParaRPr lang="en-US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Main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Advantages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2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839080"/>
              </p:ext>
            </p:extLst>
          </p:nvPr>
        </p:nvGraphicFramePr>
        <p:xfrm>
          <a:off x="1115616" y="1052736"/>
          <a:ext cx="67070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Development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Process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4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Proposed development process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" name="Picture 2" descr="http://wiki.eclipse.org/images/e/e2/Gmf_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0" y="1988840"/>
            <a:ext cx="851031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Development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Process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6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Example</a:t>
            </a:r>
            <a:r>
              <a:rPr lang="es-ES_tradnl" b="1" dirty="0" smtClean="0">
                <a:solidFill>
                  <a:schemeClr val="bg1"/>
                </a:solidFill>
              </a:rPr>
              <a:t> DSL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6" y="1268760"/>
            <a:ext cx="85454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Example</a:t>
            </a:r>
            <a:r>
              <a:rPr lang="es-ES_tradnl" b="1" dirty="0" smtClean="0">
                <a:solidFill>
                  <a:srgbClr val="6A9CE9"/>
                </a:solidFill>
              </a:rPr>
              <a:t> (</a:t>
            </a:r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Notation</a:t>
            </a:r>
            <a:r>
              <a:rPr lang="es-ES_tradnl" b="1" dirty="0" smtClean="0">
                <a:solidFill>
                  <a:srgbClr val="6A9CE9"/>
                </a:solidFill>
              </a:rPr>
              <a:t>)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4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Domain Model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Concepts</a:t>
            </a:r>
          </a:p>
          <a:p>
            <a:pPr lvl="1"/>
            <a:r>
              <a:rPr lang="es-ES_tradnl" smtClean="0"/>
              <a:t>PollSystem</a:t>
            </a:r>
          </a:p>
          <a:p>
            <a:pPr lvl="1"/>
            <a:r>
              <a:rPr lang="es-ES_tradnl" smtClean="0"/>
              <a:t>Poll</a:t>
            </a:r>
          </a:p>
          <a:p>
            <a:pPr lvl="1"/>
            <a:r>
              <a:rPr lang="es-ES_tradnl" smtClean="0"/>
              <a:t>Question</a:t>
            </a:r>
          </a:p>
          <a:p>
            <a:pPr lvl="1"/>
            <a:r>
              <a:rPr lang="es-ES_tradnl" smtClean="0"/>
              <a:t>Option</a:t>
            </a:r>
          </a:p>
          <a:p>
            <a:r>
              <a:rPr lang="es-ES_tradnl" smtClean="0"/>
              <a:t>Attributes</a:t>
            </a:r>
          </a:p>
          <a:p>
            <a:pPr lvl="1"/>
            <a:r>
              <a:rPr lang="es-ES_tradnl" smtClean="0"/>
              <a:t>A Poll has a name</a:t>
            </a:r>
          </a:p>
          <a:p>
            <a:pPr lvl="1"/>
            <a:r>
              <a:rPr lang="es-ES_tradnl" smtClean="0"/>
              <a:t>A Question has an identifier and a descriptive text</a:t>
            </a:r>
          </a:p>
          <a:p>
            <a:pPr lvl="1"/>
            <a:r>
              <a:rPr lang="es-ES_tradnl" smtClean="0"/>
              <a:t>An Option has an identifier and a descriptive text</a:t>
            </a:r>
          </a:p>
          <a:p>
            <a:r>
              <a:rPr lang="es-ES_tradnl" smtClean="0"/>
              <a:t>Relationships</a:t>
            </a:r>
          </a:p>
          <a:p>
            <a:pPr lvl="1"/>
            <a:r>
              <a:rPr lang="es-ES_tradnl" smtClean="0"/>
              <a:t>PollSystem is composed of polls and questions</a:t>
            </a:r>
          </a:p>
          <a:p>
            <a:pPr lvl="1"/>
            <a:r>
              <a:rPr lang="es-ES_tradnl" smtClean="0"/>
              <a:t>Question has a set of options</a:t>
            </a:r>
            <a:endParaRPr lang="en-US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96752"/>
            <a:ext cx="32956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Poll</a:t>
            </a:r>
            <a:r>
              <a:rPr lang="fr-FR" b="1" dirty="0" smtClean="0">
                <a:solidFill>
                  <a:srgbClr val="558ED5"/>
                </a:solidFill>
              </a:rPr>
              <a:t> System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86" y="2657892"/>
            <a:ext cx="36004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Definition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7975" y="1052736"/>
            <a:ext cx="8440489" cy="1872208"/>
          </a:xfrm>
        </p:spPr>
        <p:txBody>
          <a:bodyPr>
            <a:normAutofit/>
          </a:bodyPr>
          <a:lstStyle/>
          <a:p>
            <a:r>
              <a:rPr lang="es-ES_tradnl" sz="2000" smtClean="0"/>
              <a:t>A model will represent a PollSystem</a:t>
            </a:r>
          </a:p>
          <a:p>
            <a:r>
              <a:rPr lang="es-ES_tradnl" sz="2000" smtClean="0"/>
              <a:t>A Poll will be a node</a:t>
            </a:r>
          </a:p>
          <a:p>
            <a:r>
              <a:rPr lang="es-ES_tradnl" sz="2000" smtClean="0"/>
              <a:t>A Question will be a rectangular node</a:t>
            </a:r>
          </a:p>
          <a:p>
            <a:r>
              <a:rPr lang="es-ES_tradnl" sz="2000" smtClean="0"/>
              <a:t>An Option will be a rectangular node included in the Question node</a:t>
            </a:r>
            <a:endParaRPr lang="en-US" sz="2000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34645"/>
            <a:ext cx="31623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31640" y="3017932"/>
            <a:ext cx="3168352" cy="1008112"/>
          </a:xfrm>
          <a:prstGeom prst="rect">
            <a:avLst/>
          </a:prstGeom>
          <a:noFill/>
          <a:ln>
            <a:solidFill>
              <a:srgbClr val="FFA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2080" y="2613050"/>
            <a:ext cx="3234308" cy="4077290"/>
          </a:xfrm>
          <a:prstGeom prst="rect">
            <a:avLst/>
          </a:prstGeom>
          <a:noFill/>
          <a:ln>
            <a:solidFill>
              <a:srgbClr val="FFA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1836" y="3666004"/>
            <a:ext cx="648236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Definition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12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rgbClr val="6A9CE9"/>
                </a:solidFill>
              </a:rPr>
              <a:t>Plan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Domain-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abstraction gap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rationale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vs General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purpose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taxonomy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External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Xtext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rgbClr val="558ED5"/>
                </a:solidFill>
              </a:rPr>
              <a:t>DSLs</a:t>
            </a:r>
            <a:r>
              <a:rPr lang="fr-FR" dirty="0" smtClean="0">
                <a:solidFill>
                  <a:srgbClr val="558ED5"/>
                </a:solidFill>
              </a:rPr>
              <a:t>, </a:t>
            </a:r>
            <a:r>
              <a:rPr lang="fr-FR" dirty="0" err="1" smtClean="0">
                <a:solidFill>
                  <a:srgbClr val="558ED5"/>
                </a:solidFill>
              </a:rPr>
              <a:t>DSMLs</a:t>
            </a:r>
            <a:r>
              <a:rPr lang="fr-FR" dirty="0" smtClean="0">
                <a:solidFill>
                  <a:srgbClr val="558ED5"/>
                </a:solidFill>
              </a:rPr>
              <a:t>, and (</a:t>
            </a:r>
            <a:r>
              <a:rPr lang="fr-FR" dirty="0" err="1" smtClean="0">
                <a:solidFill>
                  <a:srgbClr val="558ED5"/>
                </a:solidFill>
              </a:rPr>
              <a:t>meta</a:t>
            </a:r>
            <a:r>
              <a:rPr lang="fr-FR" dirty="0" smtClean="0">
                <a:solidFill>
                  <a:srgbClr val="558ED5"/>
                </a:solidFill>
              </a:rPr>
              <a:t>-)</a:t>
            </a:r>
            <a:r>
              <a:rPr lang="fr-FR" dirty="0" err="1" smtClean="0">
                <a:solidFill>
                  <a:srgbClr val="558ED5"/>
                </a:solidFill>
              </a:rPr>
              <a:t>modeling</a:t>
            </a:r>
            <a:endParaRPr lang="fr-FR" dirty="0" smtClean="0">
              <a:solidFill>
                <a:srgbClr val="558ED5"/>
              </a:solidFill>
            </a:endParaRP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5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rgbClr val="6A9CE9"/>
                </a:solidFill>
              </a:rPr>
              <a:t>Contract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Better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understanding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/source of inspiration of software 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Revisit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existing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Foundations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practice of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Xtext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State-of-the-art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workbench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(Most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Innovative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Eclipse Project in 2010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mature and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used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in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variety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industries)</a:t>
            </a:r>
          </a:p>
          <a:p>
            <a:endParaRPr lang="fr-FR" dirty="0"/>
          </a:p>
          <a:p>
            <a:r>
              <a:rPr lang="fr-FR" dirty="0" err="1" smtClean="0">
                <a:solidFill>
                  <a:srgbClr val="000000"/>
                </a:solidFill>
              </a:rPr>
              <a:t>Models</a:t>
            </a:r>
            <a:r>
              <a:rPr lang="fr-FR" dirty="0" smtClean="0">
                <a:solidFill>
                  <a:srgbClr val="000000"/>
                </a:solidFill>
              </a:rPr>
              <a:t> and </a:t>
            </a:r>
            <a:r>
              <a:rPr lang="fr-FR" dirty="0" err="1" smtClean="0">
                <a:solidFill>
                  <a:srgbClr val="000000"/>
                </a:solidFill>
              </a:rPr>
              <a:t>Languages</a:t>
            </a:r>
            <a:endParaRPr lang="fr-FR" dirty="0" smtClean="0">
              <a:solidFill>
                <a:srgbClr val="000000"/>
              </a:solidFill>
            </a:endParaRPr>
          </a:p>
          <a:p>
            <a:pPr lvl="1"/>
            <a:r>
              <a:rPr lang="fr-FR" dirty="0" err="1" smtClean="0">
                <a:solidFill>
                  <a:srgbClr val="000000"/>
                </a:solidFill>
              </a:rPr>
              <a:t>Perhaps</a:t>
            </a:r>
            <a:r>
              <a:rPr lang="fr-FR" dirty="0" smtClean="0">
                <a:solidFill>
                  <a:srgbClr val="000000"/>
                </a:solidFill>
              </a:rPr>
              <a:t> a more </a:t>
            </a:r>
            <a:r>
              <a:rPr lang="fr-FR" dirty="0" err="1" smtClean="0">
                <a:solidFill>
                  <a:srgbClr val="000000"/>
                </a:solidFill>
              </a:rPr>
              <a:t>concrete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way</a:t>
            </a:r>
            <a:r>
              <a:rPr lang="fr-FR" dirty="0" smtClean="0">
                <a:solidFill>
                  <a:srgbClr val="000000"/>
                </a:solidFill>
              </a:rPr>
              <a:t> to </a:t>
            </a:r>
            <a:r>
              <a:rPr lang="fr-FR" dirty="0" err="1" smtClean="0">
                <a:solidFill>
                  <a:srgbClr val="000000"/>
                </a:solidFill>
              </a:rPr>
              <a:t>see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models</a:t>
            </a:r>
            <a:r>
              <a:rPr lang="fr-FR" dirty="0" smtClean="0">
                <a:solidFill>
                  <a:srgbClr val="000000"/>
                </a:solidFill>
              </a:rPr>
              <a:t>, </a:t>
            </a:r>
            <a:r>
              <a:rPr lang="fr-FR" dirty="0" err="1" smtClean="0">
                <a:solidFill>
                  <a:srgbClr val="000000"/>
                </a:solidFill>
              </a:rPr>
              <a:t>metamodels</a:t>
            </a:r>
            <a:r>
              <a:rPr lang="fr-FR" dirty="0" smtClean="0">
                <a:solidFill>
                  <a:srgbClr val="000000"/>
                </a:solidFill>
              </a:rPr>
              <a:t> and MDE (IDM in french)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5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Projectional</a:t>
            </a:r>
            <a:r>
              <a:rPr lang="en-US" dirty="0" smtClean="0"/>
              <a:t> Editing</a:t>
            </a:r>
            <a:endParaRPr lang="en-US" dirty="0"/>
          </a:p>
        </p:txBody>
      </p:sp>
      <p:pic>
        <p:nvPicPr>
          <p:cNvPr id="4" name="Content Placeholder 3" descr="Capture d’écran 2015-11-13 à 10.14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263" b="-26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7644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8964489" cy="84022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DSL, 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Model, 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Metamodel,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Summary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1148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Abstraction Gap</a:t>
            </a:r>
            <a:endParaRPr lang="en-US" dirty="0">
              <a:solidFill>
                <a:srgbClr val="6A9CE9"/>
              </a:solidFill>
            </a:endParaRPr>
          </a:p>
        </p:txBody>
      </p:sp>
      <p:pic>
        <p:nvPicPr>
          <p:cNvPr id="15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0" y="5589240"/>
            <a:ext cx="1979712" cy="1088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5" name="Picture 4" descr="Capture d’écran 2012-02-08 à 10.08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" y="1124744"/>
            <a:ext cx="9144000" cy="3880160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6597989" y="4547303"/>
            <a:ext cx="2520280" cy="2341405"/>
            <a:chOff x="4860032" y="1645196"/>
            <a:chExt cx="4716016" cy="522920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5470148"/>
              <a:ext cx="2133548" cy="140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 descr="orang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1789212"/>
              <a:ext cx="1800200" cy="1800200"/>
            </a:xfrm>
            <a:prstGeom prst="rect">
              <a:avLst/>
            </a:prstGeom>
          </p:spPr>
        </p:pic>
        <p:pic>
          <p:nvPicPr>
            <p:cNvPr id="9" name="Image 8" descr="twitter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4813548"/>
              <a:ext cx="3456384" cy="642888"/>
            </a:xfrm>
            <a:prstGeom prst="rect">
              <a:avLst/>
            </a:prstGeom>
          </p:spPr>
        </p:pic>
        <p:pic>
          <p:nvPicPr>
            <p:cNvPr id="10" name="Image 9" descr="logo4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9" y="3805437"/>
              <a:ext cx="2880320" cy="995020"/>
            </a:xfrm>
            <a:prstGeom prst="rect">
              <a:avLst/>
            </a:prstGeom>
          </p:spPr>
        </p:pic>
        <p:pic>
          <p:nvPicPr>
            <p:cNvPr id="11" name="Image 10" descr="android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856" y="1861220"/>
              <a:ext cx="1728192" cy="1728192"/>
            </a:xfrm>
            <a:prstGeom prst="rect">
              <a:avLst/>
            </a:prstGeom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5426847"/>
              <a:ext cx="2376264" cy="1447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3" name="Image 12" descr="Capture d’écran 2012-10-22 à 23.38.46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1645196"/>
              <a:ext cx="1882411" cy="1387919"/>
            </a:xfrm>
            <a:prstGeom prst="rect">
              <a:avLst/>
            </a:prstGeom>
          </p:spPr>
        </p:pic>
      </p:grpSp>
      <p:pic>
        <p:nvPicPr>
          <p:cNvPr id="14" name="Image 13" descr="o37ti10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" y="4293096"/>
            <a:ext cx="1339191" cy="10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Models/MDE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essence, a model is an </a:t>
            </a:r>
            <a:r>
              <a:rPr lang="en-US" b="1" dirty="0">
                <a:solidFill>
                  <a:srgbClr val="558ED5"/>
                </a:solidFill>
              </a:rPr>
              <a:t>abstraction</a:t>
            </a:r>
            <a:r>
              <a:rPr lang="en-US" dirty="0"/>
              <a:t> of some aspect of a system under </a:t>
            </a:r>
            <a:r>
              <a:rPr lang="en-US" dirty="0" smtClean="0"/>
              <a:t>study. </a:t>
            </a:r>
          </a:p>
          <a:p>
            <a:r>
              <a:rPr lang="en-US" dirty="0" smtClean="0"/>
              <a:t>Some </a:t>
            </a:r>
            <a:r>
              <a:rPr lang="en-US" dirty="0"/>
              <a:t>details are hidden or removed to </a:t>
            </a:r>
            <a:r>
              <a:rPr lang="en-US" b="1" dirty="0">
                <a:solidFill>
                  <a:srgbClr val="558ED5"/>
                </a:solidFill>
              </a:rPr>
              <a:t>simplify</a:t>
            </a:r>
            <a:r>
              <a:rPr lang="en-US" i="1" dirty="0"/>
              <a:t> </a:t>
            </a:r>
            <a:r>
              <a:rPr lang="en-US" dirty="0"/>
              <a:t>and focus attention.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model is an abstraction since </a:t>
            </a:r>
            <a:r>
              <a:rPr lang="en-US" b="1" dirty="0">
                <a:solidFill>
                  <a:srgbClr val="558ED5"/>
                </a:solidFill>
              </a:rPr>
              <a:t>general</a:t>
            </a:r>
            <a:r>
              <a:rPr lang="en-US" i="1" dirty="0"/>
              <a:t> </a:t>
            </a:r>
            <a:r>
              <a:rPr lang="en-US" dirty="0"/>
              <a:t>concepts can be formulated by abstracting common properties of instances or by extracting common features from specific </a:t>
            </a:r>
            <a:r>
              <a:rPr lang="en-US" dirty="0" smtClean="0"/>
              <a:t>examples</a:t>
            </a:r>
            <a:endParaRPr lang="en-US" dirty="0"/>
          </a:p>
          <a:p>
            <a:r>
              <a:rPr lang="en-US" b="1" dirty="0" smtClean="0">
                <a:solidFill>
                  <a:srgbClr val="6A9CE9"/>
                </a:solidFill>
              </a:rPr>
              <a:t>(Domain-specific) Languages </a:t>
            </a:r>
            <a:r>
              <a:rPr lang="en-US" dirty="0" smtClean="0"/>
              <a:t>enable the specification or execution of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3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Generative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Programming the generation of programs</a:t>
            </a:r>
          </a:p>
          <a:p>
            <a:pPr lvl="2"/>
            <a:r>
              <a:rPr lang="en-US" dirty="0" smtClean="0"/>
              <a:t>Very old practice</a:t>
            </a:r>
          </a:p>
          <a:p>
            <a:pPr lvl="2"/>
            <a:r>
              <a:rPr lang="en-US" dirty="0" err="1" smtClean="0"/>
              <a:t>Metaprogramming</a:t>
            </a:r>
            <a:r>
              <a:rPr lang="en-US" dirty="0" smtClean="0"/>
              <a:t>: generative language and target language are the same</a:t>
            </a:r>
          </a:p>
          <a:p>
            <a:pPr lvl="3"/>
            <a:r>
              <a:rPr lang="en-US" dirty="0" smtClean="0"/>
              <a:t>Reflection capabilities</a:t>
            </a:r>
          </a:p>
          <a:p>
            <a:endParaRPr lang="en-US" dirty="0" smtClean="0"/>
          </a:p>
          <a:p>
            <a:r>
              <a:rPr lang="en-US" dirty="0" smtClean="0"/>
              <a:t>Generalization of this idea:</a:t>
            </a:r>
          </a:p>
          <a:p>
            <a:pPr lvl="1"/>
            <a:r>
              <a:rPr lang="en-US" dirty="0" smtClean="0"/>
              <a:t>from </a:t>
            </a:r>
            <a:r>
              <a:rPr lang="en-US" dirty="0"/>
              <a:t>a specification written in one or more textual or graphical domain-specific </a:t>
            </a:r>
            <a:r>
              <a:rPr lang="en-US" dirty="0" smtClean="0"/>
              <a:t>languages</a:t>
            </a:r>
            <a:endParaRPr lang="en-US" dirty="0"/>
          </a:p>
          <a:p>
            <a:pPr lvl="1"/>
            <a:r>
              <a:rPr lang="en-US" dirty="0"/>
              <a:t>y</a:t>
            </a:r>
            <a:r>
              <a:rPr lang="en-US" dirty="0" smtClean="0"/>
              <a:t>ou generate customized variants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6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148" descr="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70" y="1057176"/>
            <a:ext cx="3683695" cy="317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8" idx="1"/>
            <a:endCxn id="17" idx="3"/>
          </p:cNvCxnSpPr>
          <p:nvPr/>
        </p:nvCxnSpPr>
        <p:spPr>
          <a:xfrm flipH="1" flipV="1">
            <a:off x="3851920" y="3828242"/>
            <a:ext cx="1872208" cy="159036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23928" y="4797152"/>
            <a:ext cx="175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aseline="30000" dirty="0" err="1" smtClean="0"/>
              <a:t>conforms</a:t>
            </a:r>
            <a:r>
              <a:rPr lang="es-ES_tradnl" sz="3600" baseline="30000" dirty="0" smtClean="0"/>
              <a:t> </a:t>
            </a:r>
            <a:r>
              <a:rPr lang="es-ES_tradnl" sz="3600" baseline="30000" dirty="0" err="1" smtClean="0"/>
              <a:t>To</a:t>
            </a:r>
            <a:endParaRPr lang="en-US" sz="36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7975" y="1196752"/>
            <a:ext cx="3543945" cy="5262979"/>
          </a:xfrm>
          <a:prstGeom prst="rect">
            <a:avLst/>
          </a:prstGeom>
          <a:ln>
            <a:solidFill>
              <a:schemeClr val="tx1"/>
            </a:solidFill>
            <a:prstDash val="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machineDefinition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 OPEN_SEP </a:t>
            </a:r>
          </a:p>
          <a:p>
            <a:r>
              <a:rPr lang="es-ES_tradnl" sz="140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‘machine’;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‘,’;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‘S’ ID;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‘T’ (0..9)+;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(a..zA..Z_) (a..zA..Z0..9)*;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5724128" y="4941549"/>
            <a:ext cx="208411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  <p:sp>
        <p:nvSpPr>
          <p:cNvPr id="4" name="ZoneTexte 3"/>
          <p:cNvSpPr txBox="1"/>
          <p:nvPr/>
        </p:nvSpPr>
        <p:spPr>
          <a:xfrm>
            <a:off x="971600" y="332656"/>
            <a:ext cx="2176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/>
              <a:t>Grammar</a:t>
            </a:r>
            <a:endParaRPr lang="fr-FR" sz="4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940152" y="332656"/>
            <a:ext cx="2647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/>
              <a:t>MetaModel</a:t>
            </a:r>
            <a:endParaRPr lang="fr-FR" sz="4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798289" y="5949280"/>
            <a:ext cx="434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Source Code/Model</a:t>
            </a:r>
            <a:endParaRPr lang="fr-FR" sz="4000" dirty="0"/>
          </a:p>
        </p:txBody>
      </p:sp>
      <p:cxnSp>
        <p:nvCxnSpPr>
          <p:cNvPr id="21" name="Straight Arrow Connector 14"/>
          <p:cNvCxnSpPr>
            <a:stCxn id="18" idx="0"/>
          </p:cNvCxnSpPr>
          <p:nvPr/>
        </p:nvCxnSpPr>
        <p:spPr>
          <a:xfrm flipV="1">
            <a:off x="6766185" y="4221088"/>
            <a:ext cx="38063" cy="72046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5"/>
          <p:cNvSpPr txBox="1"/>
          <p:nvPr/>
        </p:nvSpPr>
        <p:spPr>
          <a:xfrm>
            <a:off x="6871623" y="4293096"/>
            <a:ext cx="2272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 smtClean="0"/>
              <a:t>conforms</a:t>
            </a:r>
            <a:r>
              <a:rPr lang="es-ES_tradnl" sz="3200" dirty="0" smtClean="0"/>
              <a:t> </a:t>
            </a:r>
            <a:r>
              <a:rPr lang="es-ES_tradnl" sz="3200" dirty="0" err="1" smtClean="0"/>
              <a:t>To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533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rgbClr val="558ED5"/>
                </a:solidFill>
              </a:rPr>
              <a:t>Model, </a:t>
            </a:r>
            <a:r>
              <a:rPr lang="en-US" b="1" dirty="0" err="1" smtClean="0">
                <a:solidFill>
                  <a:srgbClr val="558ED5"/>
                </a:solidFill>
              </a:rPr>
              <a:t>Metamodel</a:t>
            </a:r>
            <a:r>
              <a:rPr lang="en-US" b="1" dirty="0" smtClean="0">
                <a:solidFill>
                  <a:srgbClr val="558ED5"/>
                </a:solidFill>
              </a:rPr>
              <a:t>, </a:t>
            </a:r>
            <a:br>
              <a:rPr lang="en-US" b="1" dirty="0" smtClean="0">
                <a:solidFill>
                  <a:srgbClr val="558ED5"/>
                </a:solidFill>
              </a:rPr>
            </a:br>
            <a:r>
              <a:rPr lang="en-US" b="1" dirty="0" err="1" smtClean="0">
                <a:solidFill>
                  <a:srgbClr val="558ED5"/>
                </a:solidFill>
              </a:rPr>
              <a:t>Metametamodel</a:t>
            </a:r>
            <a:r>
              <a:rPr lang="en-US" b="1" dirty="0" smtClean="0">
                <a:solidFill>
                  <a:srgbClr val="558ED5"/>
                </a:solidFill>
              </a:rPr>
              <a:t>, DSML</a:t>
            </a:r>
            <a:endParaRPr lang="en-US" b="1" dirty="0">
              <a:solidFill>
                <a:srgbClr val="558ED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Content Placeholder 4" descr="Capture d’écran 2012-02-08 à 09.2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01" b="-12301"/>
          <a:stretch>
            <a:fillRect/>
          </a:stretch>
        </p:blipFill>
        <p:spPr>
          <a:xfrm>
            <a:off x="0" y="1124744"/>
            <a:ext cx="916529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3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126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39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Language</a:t>
            </a:r>
            <a:r>
              <a:rPr lang="es-ES_tradnl" b="1" dirty="0" smtClean="0">
                <a:solidFill>
                  <a:schemeClr val="bg1"/>
                </a:solidFill>
              </a:rPr>
              <a:t> and MDE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1189250" y="5517232"/>
            <a:ext cx="2520280" cy="100811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Grammarware</a:t>
            </a:r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739122" y="5506913"/>
            <a:ext cx="2520280" cy="1008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Modelware</a:t>
            </a:r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948136" y="1340768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5425405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7575326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C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6585917" y="4595775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B</a:t>
            </a:r>
            <a:endParaRPr lang="en-US" sz="1400"/>
          </a:p>
        </p:txBody>
      </p:sp>
      <p:sp>
        <p:nvSpPr>
          <p:cNvPr id="17" name="Rounded Rectangle 16"/>
          <p:cNvSpPr/>
          <p:nvPr/>
        </p:nvSpPr>
        <p:spPr>
          <a:xfrm>
            <a:off x="6536432" y="1844824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75656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67980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771800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28184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220508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524328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60" y="2856594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290453" y="2879067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788024" y="1268760"/>
            <a:ext cx="0" cy="50405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-Right Arrow 38"/>
          <p:cNvSpPr/>
          <p:nvPr/>
        </p:nvSpPr>
        <p:spPr>
          <a:xfrm>
            <a:off x="3923928" y="5589240"/>
            <a:ext cx="1728192" cy="849449"/>
          </a:xfrm>
          <a:prstGeom prst="leftRightArrow">
            <a:avLst/>
          </a:prstGeom>
          <a:gradFill>
            <a:gsLst>
              <a:gs pos="0">
                <a:srgbClr val="FFA143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611560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sp>
        <p:nvSpPr>
          <p:cNvPr id="27" name="Folded Corner 26"/>
          <p:cNvSpPr/>
          <p:nvPr/>
        </p:nvSpPr>
        <p:spPr>
          <a:xfrm>
            <a:off x="2035932" y="3862189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 smtClean="0"/>
          </a:p>
          <a:p>
            <a:pPr algn="ctr"/>
            <a:r>
              <a:rPr lang="es-ES_tradnl" sz="1400" dirty="0" smtClean="0"/>
              <a:t>B</a:t>
            </a:r>
            <a:endParaRPr lang="en-US" sz="1400" dirty="0"/>
          </a:p>
        </p:txBody>
      </p:sp>
      <p:sp>
        <p:nvSpPr>
          <p:cNvPr id="29" name="Folded Corner 28"/>
          <p:cNvSpPr/>
          <p:nvPr/>
        </p:nvSpPr>
        <p:spPr>
          <a:xfrm>
            <a:off x="3419872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C</a:t>
            </a:r>
            <a:endParaRPr lang="en-US" sz="1400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Language</a:t>
            </a:r>
            <a:r>
              <a:rPr lang="es-ES_tradnl" b="1" dirty="0" smtClean="0">
                <a:solidFill>
                  <a:srgbClr val="6A9CE9"/>
                </a:solidFill>
              </a:rPr>
              <a:t> and MDE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65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r>
              <a:rPr lang="es-ES_tradnl" sz="1400" dirty="0" smtClean="0"/>
              <a:t> B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7" name="Connecteur en angle 6"/>
          <p:cNvCxnSpPr/>
          <p:nvPr/>
        </p:nvCxnSpPr>
        <p:spPr>
          <a:xfrm rot="10800000" flipV="1">
            <a:off x="5652120" y="2420886"/>
            <a:ext cx="936104" cy="864097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smtClean="0">
                <a:solidFill>
                  <a:srgbClr val="6A9CE9"/>
                </a:solidFill>
              </a:rPr>
              <a:t>MDE, </a:t>
            </a:r>
            <a:r>
              <a:rPr lang="es-ES_tradnl" b="1" dirty="0" err="1" smtClean="0">
                <a:solidFill>
                  <a:srgbClr val="6A9CE9"/>
                </a:solidFill>
              </a:rPr>
              <a:t>Grammar</a:t>
            </a:r>
            <a:r>
              <a:rPr lang="es-ES_tradnl" b="1" dirty="0" smtClean="0">
                <a:solidFill>
                  <a:srgbClr val="6A9CE9"/>
                </a:solidFill>
              </a:rPr>
              <a:t>: </a:t>
            </a:r>
            <a:r>
              <a:rPr lang="es-ES_tradnl" b="1" dirty="0" err="1" smtClean="0">
                <a:solidFill>
                  <a:srgbClr val="6A9CE9"/>
                </a:solidFill>
              </a:rPr>
              <a:t>there</a:t>
            </a:r>
            <a:r>
              <a:rPr lang="es-ES_tradnl" b="1" dirty="0" smtClean="0">
                <a:solidFill>
                  <a:srgbClr val="6A9CE9"/>
                </a:solidFill>
              </a:rPr>
              <a:t> and back </a:t>
            </a:r>
            <a:r>
              <a:rPr lang="es-ES_tradnl" b="1" dirty="0" err="1" smtClean="0">
                <a:solidFill>
                  <a:srgbClr val="6A9CE9"/>
                </a:solidFill>
              </a:rPr>
              <a:t>again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5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Capture d’écran 2013-09-24 à 10.48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04" b="-59004"/>
          <a:stretch>
            <a:fillRect/>
          </a:stretch>
        </p:blipFill>
        <p:spPr>
          <a:xfrm>
            <a:off x="323528" y="1412776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6" name="Image 5" descr="Capture d’écran 2013-09-24 à 10.4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2165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5085184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2011</a:t>
            </a:r>
            <a:endParaRPr lang="fr-FR" sz="72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059832" y="4509120"/>
            <a:ext cx="5472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« </a:t>
            </a:r>
            <a:r>
              <a:rPr lang="fr-FR" sz="4000" b="1" dirty="0" smtClean="0">
                <a:solidFill>
                  <a:srgbClr val="008000"/>
                </a:solidFill>
              </a:rPr>
              <a:t>Domain-</a:t>
            </a:r>
            <a:r>
              <a:rPr lang="fr-FR" sz="4000" b="1" dirty="0" err="1" smtClean="0">
                <a:solidFill>
                  <a:srgbClr val="008000"/>
                </a:solidFill>
              </a:rPr>
              <a:t>specific</a:t>
            </a:r>
            <a:r>
              <a:rPr lang="fr-FR" sz="4000" b="1" dirty="0" smtClean="0">
                <a:solidFill>
                  <a:srgbClr val="008000"/>
                </a:solidFill>
              </a:rPr>
              <a:t> </a:t>
            </a:r>
            <a:r>
              <a:rPr lang="fr-FR" sz="4000" b="1" dirty="0" err="1" smtClean="0">
                <a:solidFill>
                  <a:srgbClr val="008000"/>
                </a:solidFill>
              </a:rPr>
              <a:t>languages</a:t>
            </a:r>
            <a:r>
              <a:rPr lang="fr-FR" sz="4000" b="1" dirty="0" smtClean="0">
                <a:solidFill>
                  <a:srgbClr val="008000"/>
                </a:solidFill>
              </a:rPr>
              <a:t> </a:t>
            </a:r>
            <a:r>
              <a:rPr lang="fr-FR" sz="3200" b="1" dirty="0" smtClean="0">
                <a:solidFill>
                  <a:srgbClr val="000000"/>
                </a:solidFill>
              </a:rPr>
              <a:t>are </a:t>
            </a:r>
            <a:r>
              <a:rPr lang="fr-FR" sz="3200" b="1" dirty="0">
                <a:solidFill>
                  <a:srgbClr val="000000"/>
                </a:solidFill>
              </a:rPr>
              <a:t>far more </a:t>
            </a:r>
            <a:r>
              <a:rPr lang="fr-FR" sz="3200" b="1" dirty="0" err="1">
                <a:solidFill>
                  <a:srgbClr val="000000"/>
                </a:solidFill>
              </a:rPr>
              <a:t>prevalent</a:t>
            </a:r>
            <a:r>
              <a:rPr lang="fr-FR" sz="3200" b="1" dirty="0">
                <a:solidFill>
                  <a:srgbClr val="000000"/>
                </a:solidFill>
              </a:rPr>
              <a:t> </a:t>
            </a:r>
            <a:r>
              <a:rPr lang="fr-FR" sz="3200" b="1" dirty="0" err="1">
                <a:solidFill>
                  <a:srgbClr val="000000"/>
                </a:solidFill>
              </a:rPr>
              <a:t>than</a:t>
            </a:r>
            <a:r>
              <a:rPr lang="fr-FR" sz="3200" b="1" dirty="0">
                <a:solidFill>
                  <a:srgbClr val="000000"/>
                </a:solidFill>
              </a:rPr>
              <a:t> </a:t>
            </a:r>
            <a:r>
              <a:rPr lang="fr-FR" sz="3200" b="1" dirty="0" err="1" smtClean="0">
                <a:solidFill>
                  <a:srgbClr val="000000"/>
                </a:solidFill>
              </a:rPr>
              <a:t>anticipated</a:t>
            </a:r>
            <a:r>
              <a:rPr lang="fr-FR" sz="3200" b="1" dirty="0" smtClean="0">
                <a:solidFill>
                  <a:srgbClr val="000000"/>
                </a:solidFill>
              </a:rPr>
              <a:t> »</a:t>
            </a:r>
            <a:endParaRPr lang="fr-FR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11-13 à 10.03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1878282"/>
          </a:xfrm>
          <a:prstGeom prst="rect">
            <a:avLst/>
          </a:prstGeom>
        </p:spPr>
      </p:pic>
      <p:pic>
        <p:nvPicPr>
          <p:cNvPr id="3" name="Picture 2" descr="Capture d’écran 2015-11-13 à 10.0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6923436" cy="424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86307"/>
            <a:ext cx="601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metaborg.org</a:t>
            </a:r>
            <a:r>
              <a:rPr lang="en-US" dirty="0"/>
              <a:t>/</a:t>
            </a:r>
            <a:r>
              <a:rPr lang="en-US" dirty="0" err="1"/>
              <a:t>spoofax</a:t>
            </a:r>
            <a:r>
              <a:rPr lang="en-US" dirty="0"/>
              <a:t>/#meta-languages</a:t>
            </a:r>
          </a:p>
        </p:txBody>
      </p:sp>
    </p:spTree>
    <p:extLst>
      <p:ext uri="{BB962C8B-B14F-4D97-AF65-F5344CB8AC3E}">
        <p14:creationId xmlns:p14="http://schemas.microsoft.com/office/powerpoint/2010/main" val="9071786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171400"/>
            <a:ext cx="8517632" cy="1314400"/>
          </a:xfrm>
        </p:spPr>
        <p:txBody>
          <a:bodyPr/>
          <a:lstStyle/>
          <a:p>
            <a:r>
              <a:rPr lang="en-GB" b="1" dirty="0" smtClean="0">
                <a:solidFill>
                  <a:srgbClr val="558ED5"/>
                </a:solidFill>
              </a:rPr>
              <a:t>What are models used for?</a:t>
            </a:r>
            <a:endParaRPr lang="en-GB" b="1" dirty="0">
              <a:solidFill>
                <a:srgbClr val="558ED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666" y="6309320"/>
            <a:ext cx="5842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“Do not use” percentages for MDE activities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050"/>
            <a:ext cx="8700266" cy="540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97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ingLangsPerCen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27384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4972" y="6021288"/>
            <a:ext cx="6767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dirty="0"/>
              <a:t>UML</a:t>
            </a:r>
          </a:p>
        </p:txBody>
      </p:sp>
      <p:sp>
        <p:nvSpPr>
          <p:cNvPr id="7" name="Rectangle 6"/>
          <p:cNvSpPr/>
          <p:nvPr/>
        </p:nvSpPr>
        <p:spPr>
          <a:xfrm>
            <a:off x="2793999" y="5949280"/>
            <a:ext cx="84189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en-GB" sz="2000" dirty="0" smtClean="0">
                <a:solidFill>
                  <a:prstClr val="black"/>
                </a:solidFill>
              </a:rPr>
              <a:t>BPMN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20288" y="5961474"/>
            <a:ext cx="106870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GB" sz="2000" dirty="0" smtClean="0">
                <a:solidFill>
                  <a:prstClr val="black"/>
                </a:solidFill>
              </a:rPr>
              <a:t>Vendor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</a:rPr>
              <a:t>DSL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88996" y="5961474"/>
            <a:ext cx="1095172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en-GB" sz="2000" dirty="0" smtClean="0">
                <a:solidFill>
                  <a:prstClr val="black"/>
                </a:solidFill>
              </a:rPr>
              <a:t>In-house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</a:rPr>
              <a:t>DSL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79080" y="6021288"/>
            <a:ext cx="84119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en-GB" sz="2000" dirty="0" err="1" smtClean="0">
                <a:solidFill>
                  <a:prstClr val="black"/>
                </a:solidFill>
              </a:rPr>
              <a:t>SysML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6296" y="5982379"/>
            <a:ext cx="107273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en-GB" sz="2000" dirty="0" err="1" smtClean="0">
                <a:solidFill>
                  <a:prstClr val="black"/>
                </a:solidFill>
              </a:rPr>
              <a:t>Matlab</a:t>
            </a:r>
            <a:r>
              <a:rPr lang="en-GB" sz="2000" dirty="0" smtClean="0">
                <a:solidFill>
                  <a:prstClr val="black"/>
                </a:solidFill>
              </a:rPr>
              <a:t>/</a:t>
            </a:r>
          </a:p>
          <a:p>
            <a:pPr lvl="0"/>
            <a:r>
              <a:rPr lang="en-GB" sz="2000" dirty="0" smtClean="0">
                <a:solidFill>
                  <a:prstClr val="black"/>
                </a:solidFill>
              </a:rPr>
              <a:t>Simulink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2580" y="7144"/>
            <a:ext cx="802775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558ED5"/>
                </a:solidFill>
                <a:latin typeface="Arial" pitchFamily="34" charset="0"/>
                <a:cs typeface="Arial" pitchFamily="34" charset="0"/>
              </a:rPr>
              <a:t>Which </a:t>
            </a:r>
            <a:r>
              <a:rPr lang="en-GB" sz="3200" b="1" dirty="0" err="1" smtClean="0">
                <a:solidFill>
                  <a:srgbClr val="558ED5"/>
                </a:solidFill>
                <a:latin typeface="Arial" pitchFamily="34" charset="0"/>
                <a:cs typeface="Arial" pitchFamily="34" charset="0"/>
              </a:rPr>
              <a:t>modeling</a:t>
            </a:r>
            <a:r>
              <a:rPr lang="en-GB" sz="3200" b="1" dirty="0" smtClean="0">
                <a:solidFill>
                  <a:srgbClr val="558ED5"/>
                </a:solidFill>
                <a:latin typeface="Arial" pitchFamily="34" charset="0"/>
                <a:cs typeface="Arial" pitchFamily="34" charset="0"/>
              </a:rPr>
              <a:t> languages do you use? </a:t>
            </a:r>
          </a:p>
        </p:txBody>
      </p:sp>
    </p:spTree>
    <p:extLst>
      <p:ext uri="{BB962C8B-B14F-4D97-AF65-F5344CB8AC3E}">
        <p14:creationId xmlns:p14="http://schemas.microsoft.com/office/powerpoint/2010/main" val="14766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37"/>
    </mc:Choice>
    <mc:Fallback xmlns="">
      <p:transition spd="slow" advTm="654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558ED5"/>
                </a:solidFill>
              </a:rPr>
              <a:t>Which diagrams are used?</a:t>
            </a:r>
            <a:endParaRPr lang="en-GB" b="1" dirty="0">
              <a:solidFill>
                <a:srgbClr val="558ED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6214" y="6227203"/>
            <a:ext cx="72819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19 different diagram types are used regularly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8" y="1124743"/>
            <a:ext cx="8212522" cy="49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0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633412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>
                <a:solidFill>
                  <a:srgbClr val="558ED5"/>
                </a:solidFill>
              </a:rPr>
              <a:t>Use of </a:t>
            </a:r>
            <a:r>
              <a:rPr lang="en-GB" sz="3600" b="1" u="sng" dirty="0" smtClean="0">
                <a:solidFill>
                  <a:srgbClr val="558ED5"/>
                </a:solidFill>
              </a:rPr>
              <a:t>multiple</a:t>
            </a:r>
            <a:r>
              <a:rPr lang="en-GB" sz="3600" b="1" dirty="0" smtClean="0">
                <a:solidFill>
                  <a:srgbClr val="558ED5"/>
                </a:solidFill>
              </a:rPr>
              <a:t> languages (DSLs</a:t>
            </a:r>
            <a:r>
              <a:rPr lang="en-GB" sz="3600" b="1" dirty="0">
                <a:solidFill>
                  <a:srgbClr val="558ED5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62% of those using custom DSLs also use UML</a:t>
            </a:r>
          </a:p>
          <a:p>
            <a:r>
              <a:rPr lang="en-GB" dirty="0" smtClean="0"/>
              <a:t>Almost all users of </a:t>
            </a:r>
            <a:r>
              <a:rPr lang="en-GB" dirty="0" err="1" smtClean="0"/>
              <a:t>SysML</a:t>
            </a:r>
            <a:r>
              <a:rPr lang="en-GB" dirty="0" smtClean="0"/>
              <a:t> and BPMN also use UML</a:t>
            </a:r>
          </a:p>
          <a:p>
            <a:r>
              <a:rPr lang="en-GB" dirty="0" smtClean="0"/>
              <a:t>UML is the most popular ‘single use’ language</a:t>
            </a:r>
          </a:p>
          <a:p>
            <a:pPr lvl="1"/>
            <a:r>
              <a:rPr lang="en-GB" dirty="0" smtClean="0"/>
              <a:t>38% of all respondents</a:t>
            </a:r>
          </a:p>
          <a:p>
            <a:r>
              <a:rPr lang="en-GB" dirty="0" smtClean="0"/>
              <a:t>UML used in combination with just about every combination of </a:t>
            </a:r>
            <a:r>
              <a:rPr lang="en-GB" dirty="0" err="1" smtClean="0"/>
              <a:t>modeling</a:t>
            </a:r>
            <a:r>
              <a:rPr lang="en-GB" dirty="0" smtClean="0"/>
              <a:t> languages</a:t>
            </a:r>
          </a:p>
          <a:p>
            <a:pPr lvl="1"/>
            <a:r>
              <a:rPr lang="en-GB" dirty="0" smtClean="0"/>
              <a:t>14% of UML users combine with vendor DSL</a:t>
            </a:r>
          </a:p>
          <a:p>
            <a:pPr lvl="1"/>
            <a:r>
              <a:rPr lang="en-GB" dirty="0" smtClean="0"/>
              <a:t>6% with both custom and vendor DSL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82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3412"/>
          </a:xfrm>
        </p:spPr>
        <p:txBody>
          <a:bodyPr>
            <a:noAutofit/>
          </a:bodyPr>
          <a:lstStyle/>
          <a:p>
            <a:r>
              <a:rPr lang="fr-FR" sz="3600" b="1" dirty="0" smtClean="0">
                <a:solidFill>
                  <a:srgbClr val="558ED5"/>
                </a:solidFill>
              </a:rPr>
              <a:t>UML </a:t>
            </a:r>
            <a:r>
              <a:rPr lang="fr-FR" sz="3600" b="1" dirty="0" err="1" smtClean="0">
                <a:solidFill>
                  <a:srgbClr val="558ED5"/>
                </a:solidFill>
              </a:rPr>
              <a:t>can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be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seen</a:t>
            </a:r>
            <a:r>
              <a:rPr lang="fr-FR" sz="3600" b="1" dirty="0" smtClean="0">
                <a:solidFill>
                  <a:srgbClr val="558ED5"/>
                </a:solidFill>
              </a:rPr>
              <a:t> as a collection of </a:t>
            </a:r>
            <a:r>
              <a:rPr lang="fr-FR" sz="3600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modeling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7545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2200" y="6648"/>
            <a:ext cx="9144000" cy="633412"/>
          </a:xfrm>
        </p:spPr>
        <p:txBody>
          <a:bodyPr>
            <a:normAutofit fontScale="90000"/>
          </a:bodyPr>
          <a:lstStyle/>
          <a:p>
            <a:r>
              <a:rPr lang="fr-FR" sz="3600" b="1" dirty="0" err="1" smtClean="0">
                <a:solidFill>
                  <a:srgbClr val="0000FF"/>
                </a:solidFill>
              </a:rPr>
              <a:t>Xtext</a:t>
            </a:r>
            <a:r>
              <a:rPr lang="fr-FR" sz="3600" b="1" dirty="0" smtClean="0">
                <a:solidFill>
                  <a:srgbClr val="0000FF"/>
                </a:solidFill>
              </a:rPr>
              <a:t> </a:t>
            </a:r>
            <a:r>
              <a:rPr lang="fr-FR" sz="3600" b="1" dirty="0" err="1" smtClean="0">
                <a:solidFill>
                  <a:srgbClr val="0000FF"/>
                </a:solidFill>
              </a:rPr>
              <a:t>is</a:t>
            </a:r>
            <a:r>
              <a:rPr lang="fr-FR" sz="3600" b="1" dirty="0" smtClean="0">
                <a:solidFill>
                  <a:srgbClr val="0000FF"/>
                </a:solidFill>
              </a:rPr>
              <a:t> </a:t>
            </a:r>
            <a:r>
              <a:rPr lang="fr-FR" sz="3600" b="1" dirty="0" err="1" smtClean="0">
                <a:solidFill>
                  <a:srgbClr val="0000FF"/>
                </a:solidFill>
              </a:rPr>
              <a:t>built</a:t>
            </a:r>
            <a:r>
              <a:rPr lang="fr-FR" sz="3600" b="1" dirty="0" smtClean="0">
                <a:solidFill>
                  <a:srgbClr val="0000FF"/>
                </a:solidFill>
              </a:rPr>
              <a:t> </a:t>
            </a:r>
            <a:r>
              <a:rPr lang="fr-FR" sz="3600" b="1" dirty="0" err="1" smtClean="0">
                <a:solidFill>
                  <a:srgbClr val="0000FF"/>
                </a:solidFill>
              </a:rPr>
              <a:t>using</a:t>
            </a:r>
            <a:r>
              <a:rPr lang="fr-FR" sz="3600" b="1" dirty="0" smtClean="0">
                <a:solidFill>
                  <a:srgbClr val="0000FF"/>
                </a:solidFill>
              </a:rPr>
              <a:t> MDE technologies</a:t>
            </a:r>
            <a:endParaRPr lang="fr-FR" sz="3600" b="1" dirty="0">
              <a:solidFill>
                <a:srgbClr val="0000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5" name="Image 4" descr="lexyac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7"/>
            <a:ext cx="3707904" cy="5556007"/>
          </a:xfrm>
          <a:prstGeom prst="rect">
            <a:avLst/>
          </a:prstGeom>
        </p:spPr>
      </p:pic>
      <p:pic>
        <p:nvPicPr>
          <p:cNvPr id="6" name="Image 5" descr="ANTL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3" y="1124744"/>
            <a:ext cx="4777713" cy="5733256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048672" cy="179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 bwMode="auto">
          <a:xfrm>
            <a:off x="0" y="5949280"/>
            <a:ext cx="91440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9pPr>
          </a:lstStyle>
          <a:p>
            <a:r>
              <a:rPr lang="fr-FR" sz="3600" b="1" dirty="0" err="1" smtClean="0">
                <a:solidFill>
                  <a:srgbClr val="FF0000"/>
                </a:solidFill>
              </a:rPr>
              <a:t>Xtext</a:t>
            </a:r>
            <a:r>
              <a:rPr lang="fr-FR" sz="3600" b="1" dirty="0" smtClean="0">
                <a:solidFill>
                  <a:srgbClr val="FF0000"/>
                </a:solidFill>
              </a:rPr>
              <a:t> (and alternatives) </a:t>
            </a:r>
            <a:r>
              <a:rPr lang="fr-FR" sz="3600" b="1" dirty="0" err="1" smtClean="0">
                <a:solidFill>
                  <a:srgbClr val="FF0000"/>
                </a:solidFill>
              </a:rPr>
              <a:t>democratize</a:t>
            </a:r>
            <a:r>
              <a:rPr lang="fr-FR" sz="3600" b="1" dirty="0" smtClean="0">
                <a:solidFill>
                  <a:srgbClr val="FF0000"/>
                </a:solidFill>
              </a:rPr>
              <a:t> DSL </a:t>
            </a:r>
            <a:r>
              <a:rPr lang="fr-FR" sz="3600" b="1" dirty="0" err="1" smtClean="0">
                <a:solidFill>
                  <a:srgbClr val="FF0000"/>
                </a:solidFill>
              </a:rPr>
              <a:t>development</a:t>
            </a:r>
            <a:r>
              <a:rPr lang="fr-FR" sz="3600" b="1" dirty="0" smtClean="0">
                <a:solidFill>
                  <a:srgbClr val="FF0000"/>
                </a:solidFill>
              </a:rPr>
              <a:t> </a:t>
            </a:r>
            <a:endParaRPr lang="fr-FR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9144000" cy="5940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My 3 take away messages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#1 DSLs are important </a:t>
            </a:r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(as intuited for a long time – it will become more and more apparent)</a:t>
            </a: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#2 DSL technology is here </a:t>
            </a:r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(no excuse</a:t>
            </a:r>
            <a:r>
              <a:rPr lang="nl-BE" sz="32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)</a:t>
            </a:r>
            <a:endParaRPr lang="nl-BE" sz="32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#3 MDE meets language engineering</a:t>
            </a:r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1424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9144000" cy="46166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But my take away message is NOT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That DSLs should be used systematically, in every situations</a:t>
            </a:r>
          </a:p>
        </p:txBody>
      </p:sp>
    </p:spTree>
    <p:extLst>
      <p:ext uri="{BB962C8B-B14F-4D97-AF65-F5344CB8AC3E}">
        <p14:creationId xmlns:p14="http://schemas.microsoft.com/office/powerpoint/2010/main" val="73201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 lnSpcReduction="10000"/>
          </a:bodyPr>
          <a:lstStyle/>
          <a:p>
            <a:r>
              <a:rPr lang="es-ES_tradnl" dirty="0" err="1" smtClean="0"/>
              <a:t>Tradeoff</a:t>
            </a:r>
            <a:r>
              <a:rPr lang="es-ES_tradnl" dirty="0" smtClean="0"/>
              <a:t> </a:t>
            </a:r>
            <a:r>
              <a:rPr lang="es-ES_tradnl" dirty="0" err="1" smtClean="0"/>
              <a:t>cost</a:t>
            </a:r>
            <a:r>
              <a:rPr lang="es-ES_tradnl" dirty="0" smtClean="0"/>
              <a:t>/time of </a:t>
            </a:r>
            <a:r>
              <a:rPr lang="es-ES_tradnl" dirty="0" err="1" smtClean="0"/>
              <a:t>development</a:t>
            </a:r>
            <a:r>
              <a:rPr lang="es-ES_tradnl" dirty="0" smtClean="0"/>
              <a:t> versus </a:t>
            </a:r>
            <a:r>
              <a:rPr lang="es-ES_tradnl" dirty="0" err="1" smtClean="0"/>
              <a:t>producivity</a:t>
            </a:r>
            <a:r>
              <a:rPr lang="es-ES_tradnl" dirty="0" smtClean="0"/>
              <a:t> </a:t>
            </a:r>
            <a:r>
              <a:rPr lang="es-ES_tradnl" dirty="0" err="1" smtClean="0"/>
              <a:t>gained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solving</a:t>
            </a:r>
            <a:r>
              <a:rPr lang="es-ES_tradnl" dirty="0" smtClean="0"/>
              <a:t> </a:t>
            </a:r>
            <a:r>
              <a:rPr lang="es-ES_tradnl" dirty="0" err="1" smtClean="0"/>
              <a:t>problems</a:t>
            </a:r>
            <a:endParaRPr lang="es-ES_tradnl" dirty="0" smtClean="0"/>
          </a:p>
          <a:p>
            <a:pPr lvl="1"/>
            <a:r>
              <a:rPr lang="es-ES_tradnl" dirty="0" err="1" smtClean="0"/>
              <a:t>If</a:t>
            </a:r>
            <a:r>
              <a:rPr lang="es-ES_tradnl" dirty="0" smtClean="0"/>
              <a:t> </a:t>
            </a:r>
            <a:r>
              <a:rPr lang="es-ES_tradnl" dirty="0" err="1" smtClean="0"/>
              <a:t>you</a:t>
            </a:r>
            <a:r>
              <a:rPr lang="es-ES_tradnl" dirty="0" smtClean="0"/>
              <a:t> use </a:t>
            </a:r>
            <a:r>
              <a:rPr lang="es-ES_tradnl" dirty="0" err="1" smtClean="0"/>
              <a:t>your</a:t>
            </a:r>
            <a:r>
              <a:rPr lang="es-ES_tradnl" dirty="0" smtClean="0"/>
              <a:t> DSL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resolving</a:t>
            </a:r>
            <a:r>
              <a:rPr lang="es-ES_tradnl" dirty="0" smtClean="0"/>
              <a:t> </a:t>
            </a:r>
            <a:r>
              <a:rPr lang="es-ES_tradnl" dirty="0" err="1" smtClean="0"/>
              <a:t>one</a:t>
            </a:r>
            <a:r>
              <a:rPr lang="es-ES_tradnl" dirty="0" smtClean="0"/>
              <a:t> </a:t>
            </a:r>
            <a:r>
              <a:rPr lang="es-ES_tradnl" dirty="0" err="1" smtClean="0"/>
              <a:t>problem</a:t>
            </a:r>
            <a:r>
              <a:rPr lang="es-ES_tradnl" dirty="0" smtClean="0"/>
              <a:t>, </a:t>
            </a:r>
            <a:r>
              <a:rPr lang="es-ES_tradnl" dirty="0" err="1" smtClean="0"/>
              <a:t>just</a:t>
            </a:r>
            <a:r>
              <a:rPr lang="es-ES_tradnl" dirty="0" smtClean="0"/>
              <a:t> </a:t>
            </a:r>
            <a:r>
              <a:rPr lang="es-ES_tradnl" dirty="0" err="1" smtClean="0"/>
              <a:t>one</a:t>
            </a:r>
            <a:r>
              <a:rPr lang="es-ES_tradnl" dirty="0" smtClean="0"/>
              <a:t> time, </a:t>
            </a:r>
            <a:r>
              <a:rPr lang="es-ES_tradnl" dirty="0" err="1" smtClean="0"/>
              <a:t>hum</a:t>
            </a:r>
            <a:r>
              <a:rPr lang="es-ES_tradnl" dirty="0" smtClean="0"/>
              <a:t>…</a:t>
            </a:r>
          </a:p>
          <a:p>
            <a:pPr lvl="1"/>
            <a:r>
              <a:rPr lang="es-ES_tradnl" dirty="0" smtClean="0"/>
              <a:t>DSL: reusable, </a:t>
            </a:r>
            <a:r>
              <a:rPr lang="es-ES_tradnl" dirty="0" err="1" smtClean="0"/>
              <a:t>systematic</a:t>
            </a:r>
            <a:r>
              <a:rPr lang="es-ES_tradnl" dirty="0" smtClean="0"/>
              <a:t> </a:t>
            </a:r>
            <a:r>
              <a:rPr lang="es-ES_tradnl" dirty="0" err="1" smtClean="0"/>
              <a:t>means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resolve</a:t>
            </a:r>
            <a:r>
              <a:rPr lang="es-ES_tradnl" dirty="0" smtClean="0"/>
              <a:t> a </a:t>
            </a:r>
            <a:r>
              <a:rPr lang="es-ES_tradnl" dirty="0" err="1" smtClean="0"/>
              <a:t>specific</a:t>
            </a:r>
            <a:r>
              <a:rPr lang="es-ES_tradnl" dirty="0" smtClean="0"/>
              <a:t> </a:t>
            </a:r>
            <a:r>
              <a:rPr lang="es-ES_tradnl" dirty="0" err="1" smtClean="0"/>
              <a:t>task</a:t>
            </a:r>
            <a:r>
              <a:rPr lang="es-ES_tradnl" dirty="0" smtClean="0"/>
              <a:t> in a </a:t>
            </a:r>
            <a:r>
              <a:rPr lang="es-ES_tradnl" dirty="0" err="1" smtClean="0"/>
              <a:t>given</a:t>
            </a:r>
            <a:r>
              <a:rPr lang="es-ES_tradnl" dirty="0" smtClean="0"/>
              <a:t> </a:t>
            </a:r>
            <a:r>
              <a:rPr lang="es-ES_tradnl" dirty="0" err="1" smtClean="0"/>
              <a:t>domain</a:t>
            </a:r>
            <a:endParaRPr lang="es-ES_tradnl" dirty="0" smtClean="0"/>
          </a:p>
          <a:p>
            <a:r>
              <a:rPr lang="es-ES_tradnl" dirty="0" smtClean="0"/>
              <a:t>DSL </a:t>
            </a:r>
            <a:r>
              <a:rPr lang="es-ES_tradnl" dirty="0" err="1" smtClean="0"/>
              <a:t>development</a:t>
            </a:r>
            <a:r>
              <a:rPr lang="es-ES_tradnl" dirty="0" smtClean="0"/>
              <a:t> can </a:t>
            </a:r>
            <a:r>
              <a:rPr lang="es-ES_tradnl" dirty="0" err="1" smtClean="0"/>
              <a:t>pay</a:t>
            </a:r>
            <a:r>
              <a:rPr lang="es-ES_tradnl" dirty="0" smtClean="0"/>
              <a:t> off </a:t>
            </a:r>
            <a:r>
              <a:rPr lang="es-ES_tradnl" dirty="0" err="1" smtClean="0"/>
              <a:t>quickly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5’ </a:t>
            </a:r>
            <a:r>
              <a:rPr lang="es-ES_tradnl" dirty="0" err="1" smtClean="0"/>
              <a:t>you</a:t>
            </a:r>
            <a:r>
              <a:rPr lang="es-ES_tradnl" dirty="0" smtClean="0"/>
              <a:t> can </a:t>
            </a:r>
            <a:r>
              <a:rPr lang="es-ES_tradnl" dirty="0" err="1" smtClean="0"/>
              <a:t>get</a:t>
            </a:r>
            <a:r>
              <a:rPr lang="es-ES_tradnl" dirty="0" smtClean="0"/>
              <a:t> a DSL </a:t>
            </a:r>
          </a:p>
          <a:p>
            <a:r>
              <a:rPr lang="es-ES_tradnl" dirty="0" err="1" smtClean="0"/>
              <a:t>But</a:t>
            </a:r>
            <a:r>
              <a:rPr lang="es-ES_tradnl" dirty="0" smtClean="0"/>
              <a:t> DSL </a:t>
            </a:r>
            <a:r>
              <a:rPr lang="es-ES_tradnl" dirty="0" err="1" smtClean="0"/>
              <a:t>development</a:t>
            </a:r>
            <a:r>
              <a:rPr lang="es-ES_tradnl" dirty="0" smtClean="0"/>
              <a:t> can be time-</a:t>
            </a:r>
            <a:r>
              <a:rPr lang="es-ES_tradnl" dirty="0" err="1" smtClean="0"/>
              <a:t>consuming</a:t>
            </a:r>
            <a:r>
              <a:rPr lang="es-ES_tradnl" dirty="0" smtClean="0"/>
              <a:t> and </a:t>
            </a:r>
            <a:r>
              <a:rPr lang="es-ES_tradnl" dirty="0" err="1" smtClean="0"/>
              <a:t>numerous</a:t>
            </a:r>
            <a:r>
              <a:rPr lang="es-ES_tradnl" dirty="0" smtClean="0"/>
              <a:t> </a:t>
            </a:r>
            <a:r>
              <a:rPr lang="es-ES_tradnl" dirty="0" err="1" smtClean="0"/>
              <a:t>worst</a:t>
            </a:r>
            <a:r>
              <a:rPr lang="es-ES_tradnl" dirty="0" smtClean="0"/>
              <a:t> </a:t>
            </a:r>
            <a:r>
              <a:rPr lang="es-ES_tradnl" dirty="0" err="1" smtClean="0"/>
              <a:t>practices</a:t>
            </a:r>
            <a:r>
              <a:rPr lang="es-ES_tradnl" dirty="0" smtClean="0"/>
              <a:t> </a:t>
            </a:r>
            <a:r>
              <a:rPr lang="es-ES_tradnl" dirty="0" err="1" smtClean="0"/>
              <a:t>exists</a:t>
            </a:r>
            <a:r>
              <a:rPr lang="es-ES_tradnl" dirty="0" smtClean="0"/>
              <a:t>  </a:t>
            </a:r>
          </a:p>
          <a:p>
            <a:pPr lvl="2"/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When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Developing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r>
              <a:rPr lang="es-ES_tradnl" b="1" dirty="0" smtClean="0">
                <a:solidFill>
                  <a:srgbClr val="6A9CE9"/>
                </a:solidFill>
              </a:rPr>
              <a:t>?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2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Actors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articulos\mise2012-colaboro\presentation\figures\community-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24" y="1412776"/>
            <a:ext cx="5616624" cy="417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Actors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9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4"/>
            <a:ext cx="680888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83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Actors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47664" y="1577998"/>
            <a:ext cx="0" cy="4392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9632" y="5661248"/>
            <a:ext cx="6120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7664" y="3573016"/>
            <a:ext cx="5832648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99992" y="1577998"/>
            <a:ext cx="0" cy="408325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18949" y="5779127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Technical Level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67025" y="343495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Domain Knowledge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0983" y="157799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High</a:t>
            </a:r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6881457" y="56612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High</a:t>
            </a:r>
            <a:endParaRPr 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1559436" y="566124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Low</a:t>
            </a:r>
            <a:endParaRPr 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1057814" y="538424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Low</a:t>
            </a:r>
            <a:endParaRPr lang="en-US" sz="1200"/>
          </a:p>
        </p:txBody>
      </p:sp>
      <p:sp>
        <p:nvSpPr>
          <p:cNvPr id="29" name="Oval 28"/>
          <p:cNvSpPr/>
          <p:nvPr/>
        </p:nvSpPr>
        <p:spPr>
          <a:xfrm>
            <a:off x="2123728" y="227687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11356" y="261486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0576" y="191683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81772" y="1988840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602460" y="258454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25620" y="206735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94140" y="1850447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29176" y="248045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246296" y="207992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927004" y="274976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546941" y="220280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16200000">
            <a:off x="5132096" y="4784143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6200000">
            <a:off x="6126728" y="4947251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5800648" y="4206591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16200000">
            <a:off x="5519740" y="469085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>
            <a:off x="6380584" y="400506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6986868" y="494116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16200000">
            <a:off x="6007716" y="386104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16200000">
            <a:off x="6452592" y="462530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>
            <a:off x="6034224" y="4551445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>
            <a:off x="5552600" y="512136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>
            <a:off x="5696616" y="376469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806592" y="227481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716016" y="177095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18844" y="2125391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54996" y="240844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16096" y="274976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304116" y="321297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6200000">
            <a:off x="5967236" y="2890722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Actors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Best practices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47518443"/>
              </p:ext>
            </p:extLst>
          </p:nvPr>
        </p:nvGraphicFramePr>
        <p:xfrm>
          <a:off x="683568" y="1340768"/>
          <a:ext cx="792088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Best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Initial conditions</a:t>
            </a:r>
          </a:p>
          <a:p>
            <a:pPr lvl="1"/>
            <a:r>
              <a:rPr lang="es-ES_tradnl" smtClean="0"/>
              <a:t>Only Gurus allowed</a:t>
            </a:r>
          </a:p>
          <a:p>
            <a:pPr lvl="2"/>
            <a:r>
              <a:rPr lang="es-ES_tradnl" smtClean="0"/>
              <a:t>Believe that only gurus can build languages ir that “I’m smart and don’t need help”</a:t>
            </a:r>
          </a:p>
          <a:p>
            <a:pPr lvl="1"/>
            <a:r>
              <a:rPr lang="es-ES_tradnl" smtClean="0"/>
              <a:t>Lack of Domain Understanding</a:t>
            </a:r>
          </a:p>
          <a:p>
            <a:pPr lvl="2"/>
            <a:r>
              <a:rPr lang="es-ES_tradnl" smtClean="0"/>
              <a:t>Insufficiently understanding the problem domain or the solution domain</a:t>
            </a:r>
          </a:p>
          <a:p>
            <a:pPr lvl="1"/>
            <a:r>
              <a:rPr lang="es-ES_tradnl" smtClean="0"/>
              <a:t>Analysis paralysis</a:t>
            </a:r>
          </a:p>
          <a:p>
            <a:pPr lvl="2"/>
            <a:r>
              <a:rPr lang="es-ES_tradnl" smtClean="0"/>
              <a:t>Wanting the language to be theoretically complete, with its implementation assured</a:t>
            </a:r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5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 fontScale="92500"/>
          </a:bodyPr>
          <a:lstStyle/>
          <a:p>
            <a:r>
              <a:rPr lang="es-ES_tradnl" smtClean="0"/>
              <a:t>The source for Language Concepts</a:t>
            </a:r>
          </a:p>
          <a:p>
            <a:pPr lvl="1"/>
            <a:r>
              <a:rPr lang="es-ES_tradnl" smtClean="0"/>
              <a:t>UML: New Wine in Old Wineskins</a:t>
            </a:r>
          </a:p>
          <a:p>
            <a:pPr lvl="2"/>
            <a:r>
              <a:rPr lang="es-ES_tradnl" smtClean="0"/>
              <a:t>Extending a large, general-purpose modeling language</a:t>
            </a:r>
          </a:p>
          <a:p>
            <a:pPr lvl="1"/>
            <a:r>
              <a:rPr lang="es-ES_tradnl" smtClean="0"/>
              <a:t>3GL Visual Programming</a:t>
            </a:r>
          </a:p>
          <a:p>
            <a:pPr lvl="2"/>
            <a:r>
              <a:rPr lang="es-ES_tradnl" smtClean="0"/>
              <a:t>Duplicanting the concepts and semantics of traditional programming languages</a:t>
            </a:r>
          </a:p>
          <a:p>
            <a:pPr lvl="1"/>
            <a:r>
              <a:rPr lang="es-ES_tradnl" smtClean="0"/>
              <a:t>Code: The Library is the Language</a:t>
            </a:r>
          </a:p>
          <a:p>
            <a:pPr lvl="2"/>
            <a:r>
              <a:rPr lang="es-ES_tradnl" smtClean="0"/>
              <a:t>Focusing the language on the current code’s technical details</a:t>
            </a:r>
          </a:p>
          <a:p>
            <a:pPr lvl="1"/>
            <a:r>
              <a:rPr lang="es-ES_tradnl" smtClean="0"/>
              <a:t>Tool: if you have a hammer</a:t>
            </a:r>
          </a:p>
          <a:p>
            <a:pPr lvl="2"/>
            <a:r>
              <a:rPr lang="es-ES_tradnl" smtClean="0"/>
              <a:t>Letting the tool’s technical limitations dictate language development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7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The resulting language</a:t>
            </a:r>
          </a:p>
          <a:p>
            <a:pPr lvl="1"/>
            <a:r>
              <a:rPr lang="es-ES_tradnl" smtClean="0"/>
              <a:t>Too Generic / Too Specific</a:t>
            </a:r>
          </a:p>
          <a:p>
            <a:pPr lvl="2"/>
            <a:r>
              <a:rPr lang="es-ES_tradnl" smtClean="0"/>
              <a:t>Creating a language with a few generic concepts or too many specific concepts, or a language that can create only a few models</a:t>
            </a:r>
          </a:p>
          <a:p>
            <a:pPr lvl="1"/>
            <a:r>
              <a:rPr lang="es-ES_tradnl" smtClean="0"/>
              <a:t>Misplaced Emphasis</a:t>
            </a:r>
          </a:p>
          <a:p>
            <a:pPr lvl="2"/>
            <a:r>
              <a:rPr lang="es-ES_tradnl" smtClean="0"/>
              <a:t>Too strongly emphasizing a particular domain feature</a:t>
            </a:r>
          </a:p>
          <a:p>
            <a:pPr lvl="1"/>
            <a:r>
              <a:rPr lang="es-ES_tradnl" smtClean="0"/>
              <a:t>Sacred at Birth</a:t>
            </a:r>
          </a:p>
          <a:p>
            <a:pPr lvl="2"/>
            <a:r>
              <a:rPr lang="es-ES_tradnl" smtClean="0"/>
              <a:t>Viewing the initial language version as unalterable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8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Notation</a:t>
            </a:r>
          </a:p>
          <a:p>
            <a:pPr lvl="1"/>
            <a:r>
              <a:rPr lang="es-ES_tradnl" smtClean="0"/>
              <a:t>Predetermined Paradigm</a:t>
            </a:r>
          </a:p>
          <a:p>
            <a:pPr lvl="2"/>
            <a:r>
              <a:rPr lang="es-ES_tradnl" smtClean="0"/>
              <a:t>Choosing the wrong representational paradigm or the basis of a blinkered view</a:t>
            </a:r>
          </a:p>
          <a:p>
            <a:pPr lvl="1"/>
            <a:r>
              <a:rPr lang="es-ES_tradnl" smtClean="0"/>
              <a:t>Simplistic Symbols</a:t>
            </a:r>
          </a:p>
          <a:p>
            <a:pPr lvl="2"/>
            <a:r>
              <a:rPr lang="es-ES_tradnl" smtClean="0"/>
              <a:t>Using symbols that are too simple or similar or downright ugly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Use</a:t>
            </a:r>
          </a:p>
          <a:p>
            <a:pPr lvl="1"/>
            <a:r>
              <a:rPr lang="es-ES_tradnl" smtClean="0"/>
              <a:t>Ignoring the use process</a:t>
            </a:r>
          </a:p>
          <a:p>
            <a:pPr lvl="2"/>
            <a:r>
              <a:rPr lang="es-ES_tradnl" smtClean="0"/>
              <a:t>Failing to consider the language’s real-life usage</a:t>
            </a:r>
          </a:p>
          <a:p>
            <a:pPr lvl="1"/>
            <a:r>
              <a:rPr lang="es-ES_tradnl" smtClean="0"/>
              <a:t>No training</a:t>
            </a:r>
          </a:p>
          <a:p>
            <a:pPr lvl="2"/>
            <a:r>
              <a:rPr lang="es-ES_tradnl" smtClean="0"/>
              <a:t>Assuming everyone understands the language like its creator</a:t>
            </a:r>
          </a:p>
          <a:p>
            <a:pPr lvl="1"/>
            <a:r>
              <a:rPr lang="es-ES_tradnl" smtClean="0"/>
              <a:t>Pre-adoption Stagnation</a:t>
            </a:r>
          </a:p>
          <a:p>
            <a:pPr lvl="2"/>
            <a:r>
              <a:rPr lang="es-ES_tradnl" smtClean="0"/>
              <a:t>Letting the language stagnate after successful adoption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3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8049" y="1844824"/>
            <a:ext cx="8964489" cy="5909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Questions ?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(see also resources and lab sessions)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9292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8640"/>
            <a:ext cx="914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hlinkClick r:id="rId3"/>
              </a:rPr>
              <a:t>http</a:t>
            </a:r>
            <a:r>
              <a:rPr lang="fr-FR" sz="2800" dirty="0">
                <a:hlinkClick r:id="rId3"/>
              </a:rPr>
              <a:t>://martinfowler.com/</a:t>
            </a:r>
            <a:r>
              <a:rPr lang="fr-FR" sz="2800" dirty="0" smtClean="0">
                <a:hlinkClick r:id="rId3"/>
              </a:rPr>
              <a:t>bliki/DomainSpecificLanguage.html</a:t>
            </a: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5" name="Image 4" descr="ds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20" y="980728"/>
            <a:ext cx="4320480" cy="5711674"/>
          </a:xfrm>
          <a:prstGeom prst="rect">
            <a:avLst/>
          </a:prstGeom>
        </p:spPr>
      </p:pic>
      <p:pic>
        <p:nvPicPr>
          <p:cNvPr id="6" name="Image 5" descr="Capture d’écran 2013-09-24 à 10.48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288984"/>
            <a:ext cx="6624736" cy="1569016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23812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4497348" cy="133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88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References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225" y="980728"/>
            <a:ext cx="91440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Martin </a:t>
            </a:r>
            <a:r>
              <a:rPr lang="en-US" sz="2400" dirty="0"/>
              <a:t>Fowler. Domain Specific </a:t>
            </a:r>
            <a:r>
              <a:rPr lang="en-US" sz="2400" dirty="0" smtClean="0"/>
              <a:t>Languages. Addison</a:t>
            </a:r>
            <a:r>
              <a:rPr lang="en-US" sz="2400" dirty="0"/>
              <a:t>-Wesley Professional, 2010.</a:t>
            </a:r>
          </a:p>
          <a:p>
            <a:r>
              <a:rPr lang="de-DE" sz="2400" dirty="0" smtClean="0"/>
              <a:t>Markus </a:t>
            </a:r>
            <a:r>
              <a:rPr lang="de-DE" sz="2400" dirty="0" err="1" smtClean="0"/>
              <a:t>Voelter</a:t>
            </a:r>
            <a:r>
              <a:rPr lang="de-DE" sz="2400" dirty="0" smtClean="0"/>
              <a:t> </a:t>
            </a:r>
            <a:r>
              <a:rPr lang="fr-FR" sz="2400" dirty="0" smtClean="0"/>
              <a:t>et</a:t>
            </a:r>
            <a:r>
              <a:rPr lang="nl-NL" sz="2400" dirty="0"/>
              <a:t> </a:t>
            </a:r>
            <a:r>
              <a:rPr lang="nl-NL" sz="2400" dirty="0" smtClean="0"/>
              <a:t>al. “DSL Engineering: </a:t>
            </a:r>
            <a:r>
              <a:rPr lang="en-US" sz="2400" dirty="0" smtClean="0"/>
              <a:t>Designing</a:t>
            </a:r>
            <a:r>
              <a:rPr lang="en-US" sz="2400" dirty="0"/>
              <a:t>, Implementing and Using Domain-</a:t>
            </a:r>
            <a:r>
              <a:rPr lang="en-US" sz="2400" dirty="0" smtClean="0"/>
              <a:t>Specific Languages.” </a:t>
            </a:r>
            <a:r>
              <a:rPr lang="en-US" sz="2400" dirty="0" err="1"/>
              <a:t>dslbook.org</a:t>
            </a:r>
            <a:r>
              <a:rPr lang="en-US" sz="2400" dirty="0"/>
              <a:t>, 2013</a:t>
            </a:r>
            <a:r>
              <a:rPr lang="en-US" sz="2400" dirty="0" smtClean="0"/>
              <a:t>.</a:t>
            </a:r>
          </a:p>
          <a:p>
            <a:r>
              <a:rPr lang="de-DE" sz="2400" dirty="0"/>
              <a:t>Sven </a:t>
            </a:r>
            <a:r>
              <a:rPr lang="de-DE" sz="2400" dirty="0" err="1"/>
              <a:t>Efftinge</a:t>
            </a:r>
            <a:r>
              <a:rPr lang="de-DE" sz="2400" dirty="0"/>
              <a:t>, Moritz </a:t>
            </a:r>
            <a:r>
              <a:rPr lang="de-DE" sz="2400" dirty="0" err="1"/>
              <a:t>Eysholdt</a:t>
            </a:r>
            <a:r>
              <a:rPr lang="de-DE" sz="2400" dirty="0"/>
              <a:t>, Jan </a:t>
            </a:r>
            <a:r>
              <a:rPr lang="de-DE" sz="2400" dirty="0" err="1"/>
              <a:t>Köhnlein</a:t>
            </a:r>
            <a:r>
              <a:rPr lang="de-DE" sz="2400" dirty="0"/>
              <a:t>, Sebastian </a:t>
            </a:r>
            <a:r>
              <a:rPr lang="de-DE" sz="2400" dirty="0" err="1"/>
              <a:t>Zarnekow</a:t>
            </a:r>
            <a:r>
              <a:rPr lang="de-DE" sz="2400" dirty="0"/>
              <a:t>, Robert von </a:t>
            </a:r>
            <a:r>
              <a:rPr lang="de-DE" sz="2400" dirty="0" err="1"/>
              <a:t>Massow</a:t>
            </a:r>
            <a:r>
              <a:rPr lang="de-DE" sz="2400" dirty="0"/>
              <a:t>, Wilhelm Hasselbring, </a:t>
            </a:r>
            <a:r>
              <a:rPr lang="en-US" sz="2400" dirty="0"/>
              <a:t>and Michael </a:t>
            </a:r>
            <a:r>
              <a:rPr lang="en-US" sz="2400" dirty="0" err="1"/>
              <a:t>Hanus</a:t>
            </a:r>
            <a:r>
              <a:rPr lang="en-US" sz="2400" dirty="0"/>
              <a:t>. </a:t>
            </a:r>
            <a:r>
              <a:rPr lang="en-US" sz="2400" dirty="0" err="1"/>
              <a:t>Xbase</a:t>
            </a:r>
            <a:r>
              <a:rPr lang="en-US" sz="2400" dirty="0"/>
              <a:t>: Implementing domain-specific languages for java. GPCE ’</a:t>
            </a:r>
            <a:r>
              <a:rPr lang="en-US" sz="2400" dirty="0" smtClean="0"/>
              <a:t>12</a:t>
            </a:r>
            <a:endParaRPr lang="en-US" sz="2400" dirty="0"/>
          </a:p>
          <a:p>
            <a:r>
              <a:rPr lang="fi-FI" sz="2400" dirty="0"/>
              <a:t>Steven Kelly and Risto Pohjonen. </a:t>
            </a:r>
            <a:r>
              <a:rPr lang="fi-FI" sz="2400" dirty="0" err="1"/>
              <a:t>Worst</a:t>
            </a:r>
            <a:r>
              <a:rPr lang="fi-FI" sz="2400" dirty="0"/>
              <a:t> </a:t>
            </a:r>
            <a:r>
              <a:rPr lang="fi-FI" sz="2400" dirty="0" err="1"/>
              <a:t>practices</a:t>
            </a:r>
            <a:r>
              <a:rPr lang="fi-FI" sz="2400" dirty="0"/>
              <a:t> </a:t>
            </a:r>
            <a:r>
              <a:rPr lang="fi-FI" sz="2400" dirty="0" smtClean="0"/>
              <a:t>for </a:t>
            </a:r>
            <a:r>
              <a:rPr lang="en-US" sz="2400" dirty="0" smtClean="0"/>
              <a:t>domain</a:t>
            </a:r>
            <a:r>
              <a:rPr lang="en-US" sz="2400" dirty="0"/>
              <a:t>-specific modeling. IEEE Software, 26(4):22–</a:t>
            </a:r>
            <a:r>
              <a:rPr lang="en-US" sz="2400" dirty="0" smtClean="0"/>
              <a:t>29, 2009.</a:t>
            </a:r>
          </a:p>
          <a:p>
            <a:r>
              <a:rPr lang="en-US" sz="2400" dirty="0" err="1"/>
              <a:t>Lennart</a:t>
            </a:r>
            <a:r>
              <a:rPr lang="en-US" sz="2400" dirty="0"/>
              <a:t> C.L. Kats and </a:t>
            </a:r>
            <a:r>
              <a:rPr lang="en-US" sz="2400" dirty="0" err="1"/>
              <a:t>Eelco</a:t>
            </a:r>
            <a:r>
              <a:rPr lang="en-US" sz="2400" dirty="0"/>
              <a:t> </a:t>
            </a:r>
            <a:r>
              <a:rPr lang="en-US" sz="2400" dirty="0" err="1"/>
              <a:t>Visser</a:t>
            </a:r>
            <a:r>
              <a:rPr lang="en-US" sz="2400" dirty="0"/>
              <a:t>. The </a:t>
            </a:r>
            <a:r>
              <a:rPr lang="en-US" sz="2400" dirty="0" err="1" smtClean="0"/>
              <a:t>spoofax</a:t>
            </a:r>
            <a:r>
              <a:rPr lang="en-US" sz="2400" dirty="0" smtClean="0"/>
              <a:t> language </a:t>
            </a:r>
            <a:r>
              <a:rPr lang="en-US" sz="2400" dirty="0"/>
              <a:t>workbench: Rules for declarative </a:t>
            </a:r>
            <a:r>
              <a:rPr lang="en-US" sz="2400" dirty="0" smtClean="0"/>
              <a:t>specification of </a:t>
            </a:r>
            <a:r>
              <a:rPr lang="en-US" sz="2400" dirty="0"/>
              <a:t>languages and </a:t>
            </a:r>
            <a:r>
              <a:rPr lang="en-US" sz="2400" dirty="0" smtClean="0"/>
              <a:t>ides OOPSLA’10</a:t>
            </a:r>
            <a:endParaRPr lang="en-US" sz="2400" dirty="0"/>
          </a:p>
          <a:p>
            <a:endParaRPr lang="fr-FR" sz="2400" dirty="0" smtClean="0"/>
          </a:p>
          <a:p>
            <a:endParaRPr lang="fr-FR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45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88840"/>
            <a:ext cx="3810000" cy="3810000"/>
          </a:xfrm>
          <a:prstGeom prst="rect">
            <a:avLst/>
          </a:prstGeom>
        </p:spPr>
      </p:pic>
      <p:pic>
        <p:nvPicPr>
          <p:cNvPr id="6" name="Picture 5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" y="404664"/>
            <a:ext cx="2232248" cy="1246820"/>
          </a:xfrm>
          <a:prstGeom prst="rect">
            <a:avLst/>
          </a:prstGeom>
        </p:spPr>
      </p:pic>
      <p:pic>
        <p:nvPicPr>
          <p:cNvPr id="8" name="Picture 7" descr="Capture d’écran 2015-09-23 à 07.07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4664"/>
            <a:ext cx="2376264" cy="1341280"/>
          </a:xfrm>
          <a:prstGeom prst="rect">
            <a:avLst/>
          </a:prstGeom>
        </p:spPr>
      </p:pic>
      <p:pic>
        <p:nvPicPr>
          <p:cNvPr id="9" name="Picture 8" descr="Capture d’écran 2015-09-23 à 07.07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76672"/>
            <a:ext cx="2310936" cy="1296144"/>
          </a:xfrm>
          <a:prstGeom prst="rect">
            <a:avLst/>
          </a:prstGeom>
        </p:spPr>
      </p:pic>
      <p:pic>
        <p:nvPicPr>
          <p:cNvPr id="10" name="Picture 9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64704"/>
            <a:ext cx="1933697" cy="1080120"/>
          </a:xfrm>
          <a:prstGeom prst="rect">
            <a:avLst/>
          </a:prstGeom>
        </p:spPr>
      </p:pic>
      <p:pic>
        <p:nvPicPr>
          <p:cNvPr id="11" name="Picture 10" descr="Capture d’écran 2015-09-23 à 07.09.5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24744"/>
            <a:ext cx="1944216" cy="1087860"/>
          </a:xfrm>
          <a:prstGeom prst="rect">
            <a:avLst/>
          </a:prstGeom>
        </p:spPr>
      </p:pic>
      <p:pic>
        <p:nvPicPr>
          <p:cNvPr id="12" name="Picture 11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243408"/>
            <a:ext cx="2339752" cy="1306362"/>
          </a:xfrm>
          <a:prstGeom prst="rect">
            <a:avLst/>
          </a:prstGeom>
        </p:spPr>
      </p:pic>
      <p:pic>
        <p:nvPicPr>
          <p:cNvPr id="13" name="Picture 12" descr="Capture d’écran 2015-09-23 à 07.10.4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2411760" cy="1362291"/>
          </a:xfrm>
          <a:prstGeom prst="rect">
            <a:avLst/>
          </a:prstGeom>
        </p:spPr>
      </p:pic>
      <p:pic>
        <p:nvPicPr>
          <p:cNvPr id="14" name="Picture 13" descr="Capture d’écran 2015-09-23 à 07.09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551638"/>
            <a:ext cx="2339752" cy="1306362"/>
          </a:xfrm>
          <a:prstGeom prst="rect">
            <a:avLst/>
          </a:prstGeom>
        </p:spPr>
      </p:pic>
      <p:pic>
        <p:nvPicPr>
          <p:cNvPr id="15" name="Picture 14" descr="Capture d’écran 2015-09-23 à 07.0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611180"/>
            <a:ext cx="2232248" cy="1246820"/>
          </a:xfrm>
          <a:prstGeom prst="rect">
            <a:avLst/>
          </a:prstGeom>
        </p:spPr>
      </p:pic>
      <p:pic>
        <p:nvPicPr>
          <p:cNvPr id="16" name="Picture 15" descr="Capture d’écran 2015-09-23 à 07.07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61248"/>
            <a:ext cx="1933697" cy="1080120"/>
          </a:xfrm>
          <a:prstGeom prst="rect">
            <a:avLst/>
          </a:prstGeom>
        </p:spPr>
      </p:pic>
      <p:sp>
        <p:nvSpPr>
          <p:cNvPr id="17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8" name="ZoneTexte 4"/>
          <p:cNvSpPr txBox="1"/>
          <p:nvPr/>
        </p:nvSpPr>
        <p:spPr>
          <a:xfrm>
            <a:off x="-5080" y="587727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0171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References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225" y="980728"/>
            <a:ext cx="9144000" cy="4525963"/>
          </a:xfrm>
        </p:spPr>
        <p:txBody>
          <a:bodyPr>
            <a:noAutofit/>
          </a:bodyPr>
          <a:lstStyle/>
          <a:p>
            <a:r>
              <a:rPr lang="nl-NL" sz="2400" dirty="0"/>
              <a:t>Sebastian </a:t>
            </a:r>
            <a:r>
              <a:rPr lang="nl-NL" sz="2400" dirty="0" err="1"/>
              <a:t>Erdweg</a:t>
            </a:r>
            <a:r>
              <a:rPr lang="nl-NL" sz="2400" dirty="0"/>
              <a:t>, Tijs van der Storm, Markus </a:t>
            </a:r>
            <a:r>
              <a:rPr lang="nl-NL" sz="2400" dirty="0" err="1"/>
              <a:t>Völter</a:t>
            </a:r>
            <a:r>
              <a:rPr lang="nl-NL" sz="2400" dirty="0" smtClean="0"/>
              <a:t>, </a:t>
            </a:r>
            <a:r>
              <a:rPr lang="nl-NL" sz="2400" dirty="0" err="1" smtClean="0"/>
              <a:t>Meinte</a:t>
            </a:r>
            <a:r>
              <a:rPr lang="nl-NL" sz="2400" dirty="0" smtClean="0"/>
              <a:t> </a:t>
            </a:r>
            <a:r>
              <a:rPr lang="nl-NL" sz="2400" dirty="0"/>
              <a:t>Boersma, Remi Bosman, William R. Cook, </a:t>
            </a:r>
            <a:r>
              <a:rPr lang="nl-NL" sz="2400" dirty="0" smtClean="0"/>
              <a:t>Albert </a:t>
            </a:r>
            <a:r>
              <a:rPr lang="fi-FI" sz="2400" dirty="0" err="1" smtClean="0"/>
              <a:t>Gerritsen</a:t>
            </a:r>
            <a:r>
              <a:rPr lang="fi-FI" sz="2400" dirty="0"/>
              <a:t>, Angelo </a:t>
            </a:r>
            <a:r>
              <a:rPr lang="fi-FI" sz="2400" dirty="0" err="1"/>
              <a:t>Hulshout</a:t>
            </a:r>
            <a:r>
              <a:rPr lang="fi-FI" sz="2400" dirty="0"/>
              <a:t>, Steven Kelly, Alex </a:t>
            </a:r>
            <a:r>
              <a:rPr lang="fi-FI" sz="2400" dirty="0" err="1"/>
              <a:t>Loh</a:t>
            </a:r>
            <a:r>
              <a:rPr lang="fi-FI" sz="2400" dirty="0" smtClean="0"/>
              <a:t>, </a:t>
            </a:r>
            <a:r>
              <a:rPr lang="nl-NL" sz="2400" dirty="0" err="1" smtClean="0"/>
              <a:t>Gabriël</a:t>
            </a:r>
            <a:r>
              <a:rPr lang="nl-NL" sz="2400" dirty="0" smtClean="0"/>
              <a:t> </a:t>
            </a:r>
            <a:r>
              <a:rPr lang="nl-NL" sz="2400" dirty="0"/>
              <a:t>D. P. </a:t>
            </a:r>
            <a:r>
              <a:rPr lang="nl-NL" sz="2400" dirty="0" err="1"/>
              <a:t>Konat</a:t>
            </a:r>
            <a:r>
              <a:rPr lang="nl-NL" sz="2400" dirty="0"/>
              <a:t>, Pedro J. </a:t>
            </a:r>
            <a:r>
              <a:rPr lang="nl-NL" sz="2400" dirty="0" err="1"/>
              <a:t>Molina</a:t>
            </a:r>
            <a:r>
              <a:rPr lang="nl-NL" sz="2400" dirty="0"/>
              <a:t>, Martin </a:t>
            </a:r>
            <a:r>
              <a:rPr lang="nl-NL" sz="2400" dirty="0" err="1"/>
              <a:t>Palatnik</a:t>
            </a:r>
            <a:r>
              <a:rPr lang="nl-NL" sz="2400" dirty="0" smtClean="0"/>
              <a:t>, </a:t>
            </a:r>
            <a:r>
              <a:rPr lang="fi-FI" sz="2400" dirty="0" smtClean="0"/>
              <a:t>Risto </a:t>
            </a:r>
            <a:r>
              <a:rPr lang="fi-FI" sz="2400" dirty="0"/>
              <a:t>Pohjonen, Eugen </a:t>
            </a:r>
            <a:r>
              <a:rPr lang="fi-FI" sz="2400" dirty="0" err="1"/>
              <a:t>Schindler</a:t>
            </a:r>
            <a:r>
              <a:rPr lang="fi-FI" sz="2400" dirty="0"/>
              <a:t>, </a:t>
            </a:r>
            <a:r>
              <a:rPr lang="fi-FI" sz="2400" dirty="0" err="1"/>
              <a:t>Klemens</a:t>
            </a:r>
            <a:r>
              <a:rPr lang="fi-FI" sz="2400" dirty="0"/>
              <a:t> </a:t>
            </a:r>
            <a:r>
              <a:rPr lang="fi-FI" sz="2400" dirty="0" err="1"/>
              <a:t>Schindler</a:t>
            </a:r>
            <a:r>
              <a:rPr lang="fi-FI" sz="2400" dirty="0" smtClean="0"/>
              <a:t>, </a:t>
            </a:r>
            <a:r>
              <a:rPr lang="nl-NL" sz="2400" dirty="0" err="1" smtClean="0"/>
              <a:t>Riccardo</a:t>
            </a:r>
            <a:r>
              <a:rPr lang="nl-NL" sz="2400" dirty="0" smtClean="0"/>
              <a:t> </a:t>
            </a:r>
            <a:r>
              <a:rPr lang="nl-NL" sz="2400" dirty="0" err="1"/>
              <a:t>Solmi</a:t>
            </a:r>
            <a:r>
              <a:rPr lang="nl-NL" sz="2400" dirty="0"/>
              <a:t>, </a:t>
            </a:r>
            <a:r>
              <a:rPr lang="nl-NL" sz="2400" dirty="0" err="1"/>
              <a:t>Vlad</a:t>
            </a:r>
            <a:r>
              <a:rPr lang="nl-NL" sz="2400" dirty="0"/>
              <a:t> A. </a:t>
            </a:r>
            <a:r>
              <a:rPr lang="nl-NL" sz="2400" dirty="0" err="1"/>
              <a:t>Vergu</a:t>
            </a:r>
            <a:r>
              <a:rPr lang="nl-NL" sz="2400" dirty="0"/>
              <a:t>, </a:t>
            </a:r>
            <a:r>
              <a:rPr lang="nl-NL" sz="2400" dirty="0" err="1"/>
              <a:t>Eelco</a:t>
            </a:r>
            <a:r>
              <a:rPr lang="nl-NL" sz="2400" dirty="0"/>
              <a:t> Visser, </a:t>
            </a:r>
            <a:r>
              <a:rPr lang="nl-NL" sz="2400" dirty="0" smtClean="0"/>
              <a:t>Kevin van </a:t>
            </a:r>
            <a:r>
              <a:rPr lang="nl-NL" sz="2400" dirty="0"/>
              <a:t>der Vlist, Guido </a:t>
            </a:r>
            <a:r>
              <a:rPr lang="nl-NL" sz="2400" dirty="0" err="1"/>
              <a:t>Wachsmuth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Jimi</a:t>
            </a:r>
            <a:r>
              <a:rPr lang="nl-NL" sz="2400" dirty="0"/>
              <a:t> van </a:t>
            </a:r>
            <a:r>
              <a:rPr lang="nl-NL" sz="2400" dirty="0" smtClean="0"/>
              <a:t>der </a:t>
            </a:r>
            <a:r>
              <a:rPr lang="en-US" sz="2400" dirty="0" err="1" smtClean="0"/>
              <a:t>Woning</a:t>
            </a:r>
            <a:r>
              <a:rPr lang="en-US" sz="2400" dirty="0"/>
              <a:t>. The state of the art in language workbenches </a:t>
            </a:r>
            <a:r>
              <a:rPr lang="en-US" sz="2400" dirty="0" smtClean="0"/>
              <a:t>conclusions </a:t>
            </a:r>
            <a:r>
              <a:rPr lang="en-US" sz="2400" dirty="0"/>
              <a:t>from the language workbench challenge. </a:t>
            </a:r>
            <a:r>
              <a:rPr lang="fr-FR" sz="2400" dirty="0" smtClean="0"/>
              <a:t>SLE’13</a:t>
            </a:r>
          </a:p>
          <a:p>
            <a:r>
              <a:rPr lang="fi-FI" sz="2400" dirty="0"/>
              <a:t>Steven Kelly, Kalle Lyytinen, Matti Rossi, </a:t>
            </a:r>
            <a:r>
              <a:rPr lang="fi-FI" sz="2400" dirty="0" smtClean="0"/>
              <a:t>and </a:t>
            </a:r>
            <a:r>
              <a:rPr lang="en-US" sz="2400" dirty="0" err="1" smtClean="0"/>
              <a:t>Juha</a:t>
            </a:r>
            <a:r>
              <a:rPr lang="en-US" sz="2400" dirty="0" err="1"/>
              <a:t>-Pekka</a:t>
            </a:r>
            <a:r>
              <a:rPr lang="en-US" sz="2400" dirty="0"/>
              <a:t> </a:t>
            </a:r>
            <a:r>
              <a:rPr lang="en-US" sz="2400" dirty="0" err="1"/>
              <a:t>Tolvanen</a:t>
            </a:r>
            <a:r>
              <a:rPr lang="en-US" sz="2400" dirty="0"/>
              <a:t>. </a:t>
            </a:r>
            <a:r>
              <a:rPr lang="en-US" sz="2400" dirty="0" err="1"/>
              <a:t>Metaedit</a:t>
            </a:r>
            <a:r>
              <a:rPr lang="en-US" sz="2400" dirty="0"/>
              <a:t>+ at the age of 20. </a:t>
            </a:r>
            <a:r>
              <a:rPr lang="en-US" sz="2400" dirty="0" smtClean="0"/>
              <a:t>In Seminal </a:t>
            </a:r>
            <a:r>
              <a:rPr lang="en-US" sz="2400" dirty="0"/>
              <a:t>Contributions to Information </a:t>
            </a:r>
            <a:r>
              <a:rPr lang="en-US" sz="2400" dirty="0" smtClean="0"/>
              <a:t>Systems </a:t>
            </a:r>
            <a:r>
              <a:rPr lang="nl-NL" sz="2400" dirty="0" smtClean="0"/>
              <a:t>Engineering</a:t>
            </a:r>
            <a:r>
              <a:rPr lang="nl-NL" sz="2400" dirty="0"/>
              <a:t>, pages 131–137. Springer, 2013</a:t>
            </a:r>
            <a:r>
              <a:rPr lang="nl-NL" sz="2400" dirty="0" smtClean="0"/>
              <a:t>.</a:t>
            </a:r>
          </a:p>
          <a:p>
            <a:r>
              <a:rPr lang="de-DE" sz="2400" dirty="0"/>
              <a:t>Sebastian </a:t>
            </a:r>
            <a:r>
              <a:rPr lang="de-DE" sz="2400" dirty="0" err="1"/>
              <a:t>Erdweg</a:t>
            </a:r>
            <a:r>
              <a:rPr lang="de-DE" sz="2400" dirty="0"/>
              <a:t>, Tillmann Rendel, Christian Kästner</a:t>
            </a:r>
            <a:r>
              <a:rPr lang="de-DE" sz="2400" dirty="0" smtClean="0"/>
              <a:t>, </a:t>
            </a:r>
            <a:r>
              <a:rPr lang="en-US" sz="2400" dirty="0" smtClean="0"/>
              <a:t>and </a:t>
            </a:r>
            <a:r>
              <a:rPr lang="en-US" sz="2400" dirty="0"/>
              <a:t>Klaus </a:t>
            </a:r>
            <a:r>
              <a:rPr lang="en-US" sz="2400" dirty="0" err="1"/>
              <a:t>Ostermann</a:t>
            </a:r>
            <a:r>
              <a:rPr lang="en-US" sz="2400" dirty="0"/>
              <a:t>. </a:t>
            </a:r>
            <a:r>
              <a:rPr lang="en-US" sz="2400" dirty="0" err="1"/>
              <a:t>Sugarj</a:t>
            </a:r>
            <a:r>
              <a:rPr lang="en-US" sz="2400" dirty="0"/>
              <a:t>: Library-based </a:t>
            </a:r>
            <a:r>
              <a:rPr lang="en-US" sz="2400" dirty="0" smtClean="0"/>
              <a:t>syntactic language </a:t>
            </a:r>
            <a:r>
              <a:rPr lang="en-US" sz="2400" dirty="0"/>
              <a:t>extensibility. </a:t>
            </a:r>
            <a:r>
              <a:rPr lang="fr-FR" sz="2400" dirty="0" smtClean="0"/>
              <a:t>OOPSLA’11</a:t>
            </a:r>
          </a:p>
          <a:p>
            <a:endParaRPr lang="fr-FR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1034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810000" cy="3810000"/>
          </a:xfrm>
          <a:prstGeom prst="rect">
            <a:avLst/>
          </a:prstGeom>
        </p:spPr>
      </p:pic>
      <p:pic>
        <p:nvPicPr>
          <p:cNvPr id="2" name="Picture 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3" y="0"/>
            <a:ext cx="3746500" cy="2044700"/>
          </a:xfrm>
          <a:prstGeom prst="rect">
            <a:avLst/>
          </a:prstGeom>
        </p:spPr>
      </p:pic>
      <p:pic>
        <p:nvPicPr>
          <p:cNvPr id="3" name="Picture 2" descr="Capture d’écran 2015-09-23 à 07.12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3733800" cy="2006600"/>
          </a:xfrm>
          <a:prstGeom prst="rect">
            <a:avLst/>
          </a:prstGeom>
        </p:spPr>
      </p:pic>
      <p:pic>
        <p:nvPicPr>
          <p:cNvPr id="4" name="Picture 3" descr="Capture d’écran 2015-09-23 à 07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0"/>
            <a:ext cx="3708400" cy="2095500"/>
          </a:xfrm>
          <a:prstGeom prst="rect">
            <a:avLst/>
          </a:prstGeom>
        </p:spPr>
      </p:pic>
      <p:pic>
        <p:nvPicPr>
          <p:cNvPr id="7" name="Picture 6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0"/>
            <a:ext cx="3721100" cy="2070100"/>
          </a:xfrm>
          <a:prstGeom prst="rect">
            <a:avLst/>
          </a:prstGeom>
        </p:spPr>
      </p:pic>
      <p:pic>
        <p:nvPicPr>
          <p:cNvPr id="17" name="Picture 16" descr="Capture d’écran 2015-09-23 à 07.12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3670300" cy="2019300"/>
          </a:xfrm>
          <a:prstGeom prst="rect">
            <a:avLst/>
          </a:prstGeom>
        </p:spPr>
      </p:pic>
      <p:pic>
        <p:nvPicPr>
          <p:cNvPr id="18" name="Picture 17" descr="Capture d’écran 2015-09-23 à 07.11.5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2605040" cy="1484784"/>
          </a:xfrm>
          <a:prstGeom prst="rect">
            <a:avLst/>
          </a:prstGeom>
        </p:spPr>
      </p:pic>
      <p:pic>
        <p:nvPicPr>
          <p:cNvPr id="19" name="Picture 18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2160240" cy="1232249"/>
          </a:xfrm>
          <a:prstGeom prst="rect">
            <a:avLst/>
          </a:prstGeom>
        </p:spPr>
      </p:pic>
      <p:pic>
        <p:nvPicPr>
          <p:cNvPr id="20" name="Picture 19" descr="Capture d’écran 2015-09-23 à 07.12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373216"/>
            <a:ext cx="2232248" cy="1241831"/>
          </a:xfrm>
          <a:prstGeom prst="rect">
            <a:avLst/>
          </a:prstGeom>
        </p:spPr>
      </p:pic>
      <p:pic>
        <p:nvPicPr>
          <p:cNvPr id="21" name="Picture 20" descr="Capture d’écran 2015-09-23 à 07.11.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373216"/>
            <a:ext cx="2163735" cy="1234243"/>
          </a:xfrm>
          <a:prstGeom prst="rect">
            <a:avLst/>
          </a:prstGeom>
        </p:spPr>
      </p:pic>
      <p:pic>
        <p:nvPicPr>
          <p:cNvPr id="22" name="Picture 21" descr="Capture d’écran 2015-09-23 à 07.12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45224"/>
            <a:ext cx="2061294" cy="1124977"/>
          </a:xfrm>
          <a:prstGeom prst="rect">
            <a:avLst/>
          </a:prstGeom>
        </p:spPr>
      </p:pic>
      <p:sp>
        <p:nvSpPr>
          <p:cNvPr id="23" name="ZoneTexte 4"/>
          <p:cNvSpPr txBox="1"/>
          <p:nvPr/>
        </p:nvSpPr>
        <p:spPr>
          <a:xfrm>
            <a:off x="5580112" y="3212976"/>
            <a:ext cx="3563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Generator</a:t>
            </a:r>
            <a:endParaRPr lang="fr-FR" sz="2800" b="1" dirty="0" smtClean="0">
              <a:solidFill>
                <a:srgbClr val="FF0000"/>
              </a:solidFill>
              <a:latin typeface="Arial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~ composition of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8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  <a:latin typeface="Arial"/>
              </a:rPr>
              <a:t>sequences</a:t>
            </a:r>
            <a:endParaRPr lang="fr-FR" sz="2800" b="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4" name="ZoneTexte 4"/>
          <p:cNvSpPr txBox="1"/>
          <p:nvPr/>
        </p:nvSpPr>
        <p:spPr>
          <a:xfrm>
            <a:off x="-180528" y="566124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video</a:t>
            </a:r>
            <a:r>
              <a:rPr lang="fr-FR" sz="20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  <a:latin typeface="Arial"/>
              </a:rPr>
              <a:t>variants</a:t>
            </a:r>
            <a:endParaRPr lang="fr-FR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90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491880" y="2492896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  <p:pic>
        <p:nvPicPr>
          <p:cNvPr id="3" name="Picture 2" descr="Capture d’écran 2015-09-23 à 07.32.3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79961"/>
            <a:ext cx="1548015" cy="2578039"/>
          </a:xfrm>
          <a:prstGeom prst="rect">
            <a:avLst/>
          </a:prstGeom>
        </p:spPr>
      </p:pic>
      <p:pic>
        <p:nvPicPr>
          <p:cNvPr id="4" name="Picture 3" descr="Capture d’écran 2015-09-23 à 07.35.4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13176"/>
            <a:ext cx="2577480" cy="1392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9" y="4725144"/>
            <a:ext cx="3518912" cy="19389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Website/online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Random generation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Configurator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Game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886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648200"/>
            <a:ext cx="2133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002348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530120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653136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65104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021288"/>
            <a:ext cx="2520280" cy="675075"/>
          </a:xfrm>
          <a:prstGeom prst="rect">
            <a:avLst/>
          </a:prstGeom>
        </p:spPr>
      </p:pic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45224"/>
            <a:ext cx="1251449" cy="12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" y="5877272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725144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" y="4149080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5877272"/>
            <a:ext cx="2520280" cy="675075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5508104" cy="2516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0"/>
            <a:ext cx="3203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#1 How to </a:t>
            </a:r>
            <a:r>
              <a:rPr lang="en-US" sz="3200" b="1" u="sng" dirty="0" smtClean="0">
                <a:solidFill>
                  <a:srgbClr val="FF0000"/>
                </a:solidFill>
              </a:rPr>
              <a:t>design, create, and  support </a:t>
            </a:r>
            <a:r>
              <a:rPr lang="en-US" sz="2800" b="1" dirty="0" smtClean="0">
                <a:solidFill>
                  <a:srgbClr val="FF0000"/>
                </a:solidFill>
              </a:rPr>
              <a:t>dedicated languages (DSLs)?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5486" y="2852936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#2 How to </a:t>
            </a:r>
            <a:r>
              <a:rPr lang="en-US" sz="2400" b="1" u="sng" dirty="0" smtClean="0">
                <a:solidFill>
                  <a:schemeClr val="bg1">
                    <a:lumMod val="65000"/>
                  </a:schemeClr>
                </a:solidFill>
              </a:rPr>
              <a:t>transform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 models/programs?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5830" y="5517232"/>
            <a:ext cx="3203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#4 How do frameworks internally work?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0152" y="4221088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#3 How to manage variability/variants? 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7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58ED5"/>
                </a:solidFill>
              </a:rPr>
              <a:t>Material</a:t>
            </a:r>
            <a:endParaRPr lang="en-US" b="1" dirty="0">
              <a:solidFill>
                <a:srgbClr val="558ED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	</a:t>
            </a:r>
          </a:p>
          <a:p>
            <a:pPr marL="0" indent="0" algn="ctr">
              <a:buNone/>
            </a:pPr>
            <a:r>
              <a:rPr lang="en-US" b="1" dirty="0"/>
              <a:t>	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https://github.com/acherm/teaching-MDE-MIAGE1718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1" y="980728"/>
            <a:ext cx="8964489" cy="5909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Xtext, a popular, easy-to-use model-based tool</a:t>
            </a: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for developping DSLs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Your DSL in 5’ (incl. </a:t>
            </a:r>
            <a:r>
              <a:rPr lang="nl-BE" sz="54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e</a:t>
            </a:r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ditors and serializers)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1171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Your DSL in 5’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Short Demonstration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6443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re 1"/>
          <p:cNvSpPr>
            <a:spLocks noGrp="1"/>
          </p:cNvSpPr>
          <p:nvPr>
            <p:ph type="title"/>
          </p:nvPr>
        </p:nvSpPr>
        <p:spPr>
          <a:xfrm>
            <a:off x="-32585" y="664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err="1" smtClean="0">
                <a:solidFill>
                  <a:srgbClr val="6A9CE9"/>
                </a:solidFill>
              </a:rPr>
              <a:t>Foundations</a:t>
            </a:r>
            <a:r>
              <a:rPr lang="fr-FR" b="1" dirty="0" smtClean="0">
                <a:solidFill>
                  <a:srgbClr val="6A9CE9"/>
                </a:solidFill>
              </a:rPr>
              <a:t> (or </a:t>
            </a:r>
            <a:r>
              <a:rPr lang="fr-FR" b="1" dirty="0" err="1" smtClean="0">
                <a:solidFill>
                  <a:srgbClr val="6A9CE9"/>
                </a:solidFill>
              </a:rPr>
              <a:t>some</a:t>
            </a:r>
            <a:r>
              <a:rPr lang="fr-FR" b="1" dirty="0" smtClean="0">
                <a:solidFill>
                  <a:srgbClr val="6A9CE9"/>
                </a:solidFill>
              </a:rPr>
              <a:t> course </a:t>
            </a:r>
            <a:r>
              <a:rPr lang="fr-FR" b="1" dirty="0" err="1" smtClean="0">
                <a:solidFill>
                  <a:srgbClr val="6A9CE9"/>
                </a:solidFill>
              </a:rPr>
              <a:t>refresh</a:t>
            </a:r>
            <a:r>
              <a:rPr lang="fr-FR" b="1" dirty="0" smtClean="0">
                <a:solidFill>
                  <a:srgbClr val="6A9CE9"/>
                </a:solidFill>
              </a:rPr>
              <a:t>) 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43" name="Grouper 42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24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25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8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36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37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41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42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pic>
        <p:nvPicPr>
          <p:cNvPr id="44" name="Image 43" descr="Capture d’écran 2013-09-24 à 15.0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99" y="5114445"/>
            <a:ext cx="3951681" cy="1728192"/>
          </a:xfrm>
          <a:prstGeom prst="rect">
            <a:avLst/>
          </a:prstGeom>
        </p:spPr>
      </p:pic>
      <p:pic>
        <p:nvPicPr>
          <p:cNvPr id="45" name="Image 44" descr="Capture d’écran 2013-09-24 à 15.04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04" y="1916832"/>
            <a:ext cx="1652396" cy="3032545"/>
          </a:xfrm>
          <a:prstGeom prst="rect">
            <a:avLst/>
          </a:prstGeom>
        </p:spPr>
      </p:pic>
      <p:pic>
        <p:nvPicPr>
          <p:cNvPr id="46" name="Image 45" descr="Capture d’écran 2013-09-24 à 15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348880"/>
            <a:ext cx="1955686" cy="2232248"/>
          </a:xfrm>
          <a:prstGeom prst="rect">
            <a:avLst/>
          </a:prstGeom>
        </p:spPr>
      </p:pic>
      <p:sp>
        <p:nvSpPr>
          <p:cNvPr id="47" name="Rectangle 5"/>
          <p:cNvSpPr>
            <a:spLocks/>
          </p:cNvSpPr>
          <p:nvPr/>
        </p:nvSpPr>
        <p:spPr bwMode="auto">
          <a:xfrm>
            <a:off x="5004048" y="1484784"/>
            <a:ext cx="246106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/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Java Grammar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</p:txBody>
      </p:sp>
      <p:sp>
        <p:nvSpPr>
          <p:cNvPr id="48" name="Rectangle 5"/>
          <p:cNvSpPr>
            <a:spLocks/>
          </p:cNvSpPr>
          <p:nvPr/>
        </p:nvSpPr>
        <p:spPr bwMode="auto">
          <a:xfrm>
            <a:off x="5074267" y="4293096"/>
            <a:ext cx="232062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/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Java Program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7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Compilation </a:t>
            </a:r>
            <a:r>
              <a:rPr lang="fr-F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90872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Source code</a:t>
            </a:r>
          </a:p>
          <a:p>
            <a:pPr lvl="1"/>
            <a:r>
              <a:rPr lang="fr-FR" dirty="0" err="1" smtClean="0"/>
              <a:t>Concrete</a:t>
            </a:r>
            <a:r>
              <a:rPr lang="fr-FR" dirty="0" smtClean="0"/>
              <a:t> </a:t>
            </a:r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for </a:t>
            </a:r>
            <a:r>
              <a:rPr lang="fr-FR" dirty="0" err="1" smtClean="0"/>
              <a:t>specifying</a:t>
            </a:r>
            <a:r>
              <a:rPr lang="fr-FR" dirty="0" smtClean="0"/>
              <a:t> a program </a:t>
            </a:r>
          </a:p>
          <a:p>
            <a:pPr lvl="1"/>
            <a:r>
              <a:rPr lang="fr-FR" dirty="0" smtClean="0"/>
              <a:t>Conformant to a </a:t>
            </a:r>
            <a:r>
              <a:rPr lang="fr-FR" dirty="0" err="1" smtClean="0"/>
              <a:t>grammar</a:t>
            </a:r>
            <a:endParaRPr lang="fr-FR" dirty="0" smtClean="0"/>
          </a:p>
          <a:p>
            <a:r>
              <a:rPr lang="fr-FR" dirty="0" smtClean="0"/>
              <a:t>Lexical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err="1" smtClean="0"/>
              <a:t>Conveting</a:t>
            </a:r>
            <a:r>
              <a:rPr lang="fr-FR" dirty="0" smtClean="0"/>
              <a:t> a </a:t>
            </a:r>
            <a:r>
              <a:rPr lang="fr-FR" dirty="0" err="1"/>
              <a:t>sequence</a:t>
            </a:r>
            <a:r>
              <a:rPr lang="fr-FR" dirty="0"/>
              <a:t> of </a:t>
            </a:r>
            <a:r>
              <a:rPr lang="fr-FR" dirty="0" err="1"/>
              <a:t>characters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sequence</a:t>
            </a:r>
            <a:r>
              <a:rPr lang="fr-FR" dirty="0"/>
              <a:t> of </a:t>
            </a:r>
            <a:r>
              <a:rPr lang="fr-FR" b="1" dirty="0" err="1" smtClean="0"/>
              <a:t>tokens</a:t>
            </a:r>
            <a:endParaRPr lang="fr-FR" dirty="0" smtClean="0"/>
          </a:p>
          <a:p>
            <a:r>
              <a:rPr lang="fr-FR" dirty="0" err="1" smtClean="0"/>
              <a:t>Parsing</a:t>
            </a:r>
            <a:r>
              <a:rPr lang="fr-FR" dirty="0" smtClean="0"/>
              <a:t> (</a:t>
            </a:r>
            <a:r>
              <a:rPr lang="fr-FR" dirty="0" err="1" smtClean="0"/>
              <a:t>Syntactical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Abtsract</a:t>
            </a:r>
            <a:r>
              <a:rPr lang="fr-FR" dirty="0" smtClean="0"/>
              <a:t> </a:t>
            </a:r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 (AST)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 4" descr="antlr-intro-figure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3" y="5157192"/>
            <a:ext cx="4673461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0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Image 7" descr="Capture d’écran 2013-09-24 à 15.0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022062"/>
            <a:ext cx="2088232" cy="3832407"/>
          </a:xfrm>
          <a:prstGeom prst="rect">
            <a:avLst/>
          </a:prstGeom>
        </p:spPr>
      </p:pic>
      <p:pic>
        <p:nvPicPr>
          <p:cNvPr id="9" name="Image 8" descr="Capture d’écran 2013-09-24 à 15.0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70121"/>
            <a:ext cx="3384376" cy="3862975"/>
          </a:xfrm>
          <a:prstGeom prst="rect">
            <a:avLst/>
          </a:prstGeom>
        </p:spPr>
      </p:pic>
      <p:pic>
        <p:nvPicPr>
          <p:cNvPr id="6" name="Image 5" descr="antlr-intro-figur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6444208" cy="2345234"/>
          </a:xfrm>
          <a:prstGeom prst="rect">
            <a:avLst/>
          </a:prstGeom>
        </p:spPr>
      </p:pic>
      <p:pic>
        <p:nvPicPr>
          <p:cNvPr id="3" name="Image 2" descr="lexyac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1759792" cy="2636912"/>
          </a:xfrm>
          <a:prstGeom prst="rect">
            <a:avLst/>
          </a:prstGeom>
        </p:spPr>
      </p:pic>
      <p:pic>
        <p:nvPicPr>
          <p:cNvPr id="5" name="Image 4" descr="ANTLR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70" y="1916832"/>
            <a:ext cx="1950930" cy="23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6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Image 9" descr="Capture d’écran 2013-09-24 à 15.2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88"/>
            <a:ext cx="9144000" cy="66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pture d’écran 2015-10-21 à 09.16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32440" cy="2307605"/>
          </a:xfrm>
          <a:prstGeom prst="rect">
            <a:avLst/>
          </a:prstGeom>
        </p:spPr>
      </p:pic>
      <p:pic>
        <p:nvPicPr>
          <p:cNvPr id="5" name="Picture 4" descr="Capture d’écran 2015-10-21 à 09.16.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020"/>
            <a:ext cx="8797807" cy="4179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168" y="2276872"/>
            <a:ext cx="1854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Scala</a:t>
            </a:r>
            <a:r>
              <a:rPr lang="en-US" sz="2800" dirty="0" smtClean="0">
                <a:solidFill>
                  <a:srgbClr val="FF0000"/>
                </a:solidFill>
              </a:rPr>
              <a:t> AST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(example)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rgbClr val="558ED5"/>
                </a:solidFill>
              </a:rPr>
              <a:t>Compilation (en français)</a:t>
            </a:r>
            <a:endParaRPr lang="fr-FR" sz="4800" b="1" dirty="0">
              <a:solidFill>
                <a:srgbClr val="558ED5"/>
              </a:solidFill>
            </a:endParaRPr>
          </a:p>
        </p:txBody>
      </p:sp>
      <p:pic>
        <p:nvPicPr>
          <p:cNvPr id="5" name="Espace réservé du contenu 4" descr="Capture d’écran 2013-09-24 à 15.22.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80" b="-8480"/>
          <a:stretch>
            <a:fillRect/>
          </a:stretch>
        </p:blipFill>
        <p:spPr>
          <a:xfrm>
            <a:off x="0" y="908720"/>
            <a:ext cx="9144000" cy="50288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re 1"/>
          <p:cNvSpPr>
            <a:spLocks noGrp="1"/>
          </p:cNvSpPr>
          <p:nvPr>
            <p:ph type="title"/>
          </p:nvPr>
        </p:nvSpPr>
        <p:spPr>
          <a:xfrm>
            <a:off x="-32585" y="6648"/>
            <a:ext cx="9144000" cy="1143000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rgbClr val="6A9CE9"/>
                </a:solidFill>
              </a:rPr>
              <a:t>DSL? The </a:t>
            </a:r>
            <a:r>
              <a:rPr lang="fr-FR" b="1" dirty="0" err="1" smtClean="0">
                <a:solidFill>
                  <a:srgbClr val="6A9CE9"/>
                </a:solidFill>
              </a:rPr>
              <a:t>same</a:t>
            </a:r>
            <a:r>
              <a:rPr lang="fr-FR" b="1" dirty="0" smtClean="0">
                <a:solidFill>
                  <a:srgbClr val="6A9CE9"/>
                </a:solidFill>
              </a:rPr>
              <a:t>!</a:t>
            </a:r>
            <a:endParaRPr lang="fr-FR" b="1" dirty="0">
              <a:solidFill>
                <a:srgbClr val="6A9CE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43" name="Grouper 42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24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25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8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36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37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41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42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sp>
        <p:nvSpPr>
          <p:cNvPr id="47" name="Rectangle 5"/>
          <p:cNvSpPr>
            <a:spLocks/>
          </p:cNvSpPr>
          <p:nvPr/>
        </p:nvSpPr>
        <p:spPr bwMode="auto">
          <a:xfrm>
            <a:off x="5940152" y="2996952"/>
            <a:ext cx="238602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/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DSL Grammar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</p:txBody>
      </p:sp>
      <p:sp>
        <p:nvSpPr>
          <p:cNvPr id="48" name="Rectangle 5"/>
          <p:cNvSpPr>
            <a:spLocks/>
          </p:cNvSpPr>
          <p:nvPr/>
        </p:nvSpPr>
        <p:spPr bwMode="auto">
          <a:xfrm>
            <a:off x="5436096" y="4509120"/>
            <a:ext cx="352280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57799" bIns="0">
            <a:spAutoFit/>
          </a:bodyPr>
          <a:lstStyle/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  <a:p>
            <a:pPr marL="40182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DSL specification/program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omic Sans MS" charset="0"/>
              <a:ea typeface="ＭＳ Ｐゴシック" charset="0"/>
              <a:cs typeface="Comic Sans MS" charset="0"/>
              <a:sym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09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Image 4" descr="lexyac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7"/>
            <a:ext cx="3707904" cy="5556007"/>
          </a:xfrm>
          <a:prstGeom prst="rect">
            <a:avLst/>
          </a:prstGeom>
        </p:spPr>
      </p:pic>
      <p:pic>
        <p:nvPicPr>
          <p:cNvPr id="6" name="Image 5" descr="ANTL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3" y="1124744"/>
            <a:ext cx="4777713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0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dirty="0" smtClean="0">
                <a:solidFill>
                  <a:srgbClr val="6A9CE9"/>
                </a:solidFill>
              </a:rPr>
              <a:t>Plan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Domain-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abstraction gap</a:t>
            </a: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rationale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DSLs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vs General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purpose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languages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taxonomy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rgbClr val="558ED5"/>
                </a:solidFill>
              </a:rPr>
              <a:t>External</a:t>
            </a:r>
            <a:r>
              <a:rPr lang="fr-FR" dirty="0" smtClean="0">
                <a:solidFill>
                  <a:srgbClr val="558ED5"/>
                </a:solidFill>
              </a:rPr>
              <a:t> </a:t>
            </a:r>
            <a:r>
              <a:rPr lang="fr-FR" dirty="0" err="1" smtClean="0">
                <a:solidFill>
                  <a:srgbClr val="558ED5"/>
                </a:solidFill>
              </a:rPr>
              <a:t>DSLs</a:t>
            </a:r>
            <a:endParaRPr lang="fr-FR" dirty="0" smtClean="0">
              <a:solidFill>
                <a:srgbClr val="558ED5"/>
              </a:solidFill>
            </a:endParaRPr>
          </a:p>
          <a:p>
            <a:pPr lvl="1"/>
            <a:r>
              <a:rPr lang="fr-FR" dirty="0" err="1" smtClean="0"/>
              <a:t>Grammar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parsing</a:t>
            </a:r>
            <a:endParaRPr lang="fr-FR" dirty="0" smtClean="0"/>
          </a:p>
          <a:p>
            <a:pPr lvl="1"/>
            <a:r>
              <a:rPr lang="fr-FR" dirty="0" err="1" smtClean="0"/>
              <a:t>Xtext</a:t>
            </a:r>
            <a:endParaRPr lang="fr-FR" dirty="0" smtClean="0"/>
          </a:p>
          <a:p>
            <a:r>
              <a:rPr lang="fr-FR" dirty="0" err="1" smtClean="0">
                <a:solidFill>
                  <a:srgbClr val="A6A6A6"/>
                </a:solidFill>
              </a:rPr>
              <a:t>DSLs</a:t>
            </a:r>
            <a:r>
              <a:rPr lang="fr-FR" dirty="0" smtClean="0">
                <a:solidFill>
                  <a:srgbClr val="A6A6A6"/>
                </a:solidFill>
              </a:rPr>
              <a:t>, </a:t>
            </a:r>
            <a:r>
              <a:rPr lang="fr-FR" dirty="0" err="1" smtClean="0">
                <a:solidFill>
                  <a:srgbClr val="A6A6A6"/>
                </a:solidFill>
              </a:rPr>
              <a:t>DSMLs</a:t>
            </a:r>
            <a:r>
              <a:rPr lang="fr-FR" dirty="0" smtClean="0">
                <a:solidFill>
                  <a:srgbClr val="A6A6A6"/>
                </a:solidFill>
              </a:rPr>
              <a:t>, and (</a:t>
            </a:r>
            <a:r>
              <a:rPr lang="fr-FR" dirty="0" err="1" smtClean="0">
                <a:solidFill>
                  <a:srgbClr val="A6A6A6"/>
                </a:solidFill>
              </a:rPr>
              <a:t>meta</a:t>
            </a:r>
            <a:r>
              <a:rPr lang="fr-FR" dirty="0" smtClean="0">
                <a:solidFill>
                  <a:srgbClr val="A6A6A6"/>
                </a:solidFill>
              </a:rPr>
              <a:t>-)</a:t>
            </a:r>
            <a:r>
              <a:rPr lang="fr-FR" dirty="0" err="1" smtClean="0">
                <a:solidFill>
                  <a:srgbClr val="A6A6A6"/>
                </a:solidFill>
              </a:rPr>
              <a:t>modeling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564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1189250" y="5517232"/>
            <a:ext cx="2520280" cy="100811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Grammarware</a:t>
            </a:r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739122" y="5506913"/>
            <a:ext cx="2520280" cy="1008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Modelware</a:t>
            </a:r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948136" y="1340768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5425405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7575326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C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6585917" y="4595775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B</a:t>
            </a:r>
            <a:endParaRPr lang="en-US" sz="1400"/>
          </a:p>
        </p:txBody>
      </p:sp>
      <p:sp>
        <p:nvSpPr>
          <p:cNvPr id="17" name="Rounded Rectangle 16"/>
          <p:cNvSpPr/>
          <p:nvPr/>
        </p:nvSpPr>
        <p:spPr>
          <a:xfrm>
            <a:off x="6536432" y="1844824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75656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67980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771800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28184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220508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524328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60" y="2856594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290453" y="2879067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788024" y="1268760"/>
            <a:ext cx="0" cy="50405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-Right Arrow 38"/>
          <p:cNvSpPr/>
          <p:nvPr/>
        </p:nvSpPr>
        <p:spPr>
          <a:xfrm>
            <a:off x="3923928" y="5589240"/>
            <a:ext cx="1728192" cy="849449"/>
          </a:xfrm>
          <a:prstGeom prst="leftRightArrow">
            <a:avLst/>
          </a:prstGeom>
          <a:gradFill>
            <a:gsLst>
              <a:gs pos="0">
                <a:srgbClr val="FFA143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611560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sp>
        <p:nvSpPr>
          <p:cNvPr id="27" name="Folded Corner 26"/>
          <p:cNvSpPr/>
          <p:nvPr/>
        </p:nvSpPr>
        <p:spPr>
          <a:xfrm>
            <a:off x="2035932" y="3862189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 smtClean="0"/>
          </a:p>
          <a:p>
            <a:pPr algn="ctr"/>
            <a:r>
              <a:rPr lang="es-ES_tradnl" sz="1400" dirty="0" smtClean="0"/>
              <a:t>B</a:t>
            </a:r>
            <a:endParaRPr lang="en-US" sz="1400" dirty="0"/>
          </a:p>
        </p:txBody>
      </p:sp>
      <p:sp>
        <p:nvSpPr>
          <p:cNvPr id="29" name="Folded Corner 28"/>
          <p:cNvSpPr/>
          <p:nvPr/>
        </p:nvSpPr>
        <p:spPr>
          <a:xfrm>
            <a:off x="3419872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C</a:t>
            </a:r>
            <a:endParaRPr lang="en-US" sz="1400" dirty="0"/>
          </a:p>
        </p:txBody>
      </p: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919799"/>
            <a:ext cx="3168351" cy="93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Language</a:t>
            </a:r>
            <a:r>
              <a:rPr lang="fr-FR" b="1" dirty="0" smtClean="0">
                <a:solidFill>
                  <a:srgbClr val="558ED5"/>
                </a:solidFill>
              </a:rPr>
              <a:t> and MDE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8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3360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Image 4" descr="Capture d’écran 2013-09-24 à 16.1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1" y="0"/>
            <a:ext cx="8830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0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Xtext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 lnSpcReduction="10000"/>
          </a:bodyPr>
          <a:lstStyle/>
          <a:p>
            <a:r>
              <a:rPr lang="es-ES_tradnl" smtClean="0"/>
              <a:t>Eclipse Project</a:t>
            </a:r>
          </a:p>
          <a:p>
            <a:pPr lvl="1"/>
            <a:r>
              <a:rPr lang="es-ES_tradnl" smtClean="0"/>
              <a:t>Part of Eclipse Modeling</a:t>
            </a:r>
          </a:p>
          <a:p>
            <a:pPr lvl="1"/>
            <a:r>
              <a:rPr lang="es-ES_tradnl" smtClean="0"/>
              <a:t>Part of Open Architecture Ware</a:t>
            </a:r>
          </a:p>
          <a:p>
            <a:r>
              <a:rPr lang="es-ES_tradnl" smtClean="0"/>
              <a:t>Model-driven development of Textual DSLs</a:t>
            </a:r>
            <a:endParaRPr lang="es-ES_tradnl"/>
          </a:p>
          <a:p>
            <a:r>
              <a:rPr lang="es-ES_tradnl" smtClean="0"/>
              <a:t>Part of a family of languages</a:t>
            </a:r>
          </a:p>
          <a:p>
            <a:pPr lvl="1"/>
            <a:r>
              <a:rPr lang="es-ES_tradnl" b="1" smtClean="0"/>
              <a:t>Xtext</a:t>
            </a:r>
          </a:p>
          <a:p>
            <a:pPr lvl="1"/>
            <a:r>
              <a:rPr lang="es-ES_tradnl" smtClean="0"/>
              <a:t>Xtend</a:t>
            </a:r>
          </a:p>
          <a:p>
            <a:pPr lvl="1"/>
            <a:r>
              <a:rPr lang="es-ES_tradnl" smtClean="0"/>
              <a:t>Xbase</a:t>
            </a:r>
          </a:p>
          <a:p>
            <a:pPr lvl="1"/>
            <a:r>
              <a:rPr lang="es-ES_tradnl" smtClean="0"/>
              <a:t>Xpand</a:t>
            </a:r>
          </a:p>
          <a:p>
            <a:pPr lvl="1"/>
            <a:r>
              <a:rPr lang="es-ES_tradnl" smtClean="0"/>
              <a:t>Xcore</a:t>
            </a:r>
          </a:p>
          <a:p>
            <a:pPr lvl="1"/>
            <a:endParaRPr lang="es-ES_tradnl" smtClean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431746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7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963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The grammar language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Corner-stone</a:t>
            </a:r>
            <a:r>
              <a:rPr lang="es-ES_tradnl" dirty="0" smtClean="0"/>
              <a:t> of </a:t>
            </a:r>
            <a:r>
              <a:rPr lang="es-ES_tradnl" dirty="0" err="1" smtClean="0"/>
              <a:t>Xtext</a:t>
            </a:r>
            <a:endParaRPr lang="es-ES_tradnl" dirty="0" smtClean="0"/>
          </a:p>
          <a:p>
            <a:r>
              <a:rPr lang="es-ES_tradnl" dirty="0" smtClean="0"/>
              <a:t>A… DSL </a:t>
            </a:r>
            <a:r>
              <a:rPr lang="es-ES_tradnl" dirty="0" err="1" smtClean="0"/>
              <a:t>to</a:t>
            </a:r>
            <a:r>
              <a:rPr lang="es-ES_tradnl" dirty="0" smtClean="0"/>
              <a:t> define textual </a:t>
            </a:r>
            <a:r>
              <a:rPr lang="es-ES_tradnl" dirty="0" err="1" smtClean="0"/>
              <a:t>languages</a:t>
            </a:r>
            <a:endParaRPr lang="es-ES_tradnl" dirty="0" smtClean="0"/>
          </a:p>
          <a:p>
            <a:pPr lvl="1"/>
            <a:r>
              <a:rPr lang="es-ES_tradnl" dirty="0" smtClean="0"/>
              <a:t>Describe </a:t>
            </a:r>
            <a:r>
              <a:rPr lang="es-ES_tradnl" dirty="0" err="1" smtClean="0"/>
              <a:t>the</a:t>
            </a:r>
            <a:r>
              <a:rPr lang="es-ES_tradnl" dirty="0" smtClean="0"/>
              <a:t> concrete </a:t>
            </a:r>
            <a:r>
              <a:rPr lang="es-ES_tradnl" dirty="0" err="1" smtClean="0"/>
              <a:t>syntax</a:t>
            </a:r>
            <a:endParaRPr lang="es-ES_tradnl" dirty="0" smtClean="0"/>
          </a:p>
          <a:p>
            <a:pPr lvl="1"/>
            <a:r>
              <a:rPr lang="es-ES_tradnl" dirty="0" err="1" smtClean="0"/>
              <a:t>Specify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mapping</a:t>
            </a:r>
            <a:r>
              <a:rPr lang="es-ES_tradnl" dirty="0" smtClean="0"/>
              <a:t> </a:t>
            </a:r>
            <a:r>
              <a:rPr lang="es-ES_tradnl" dirty="0" err="1" smtClean="0"/>
              <a:t>between</a:t>
            </a:r>
            <a:r>
              <a:rPr lang="es-ES_tradnl" dirty="0" smtClean="0"/>
              <a:t> concrete </a:t>
            </a:r>
            <a:r>
              <a:rPr lang="es-ES_tradnl" dirty="0" err="1" smtClean="0"/>
              <a:t>syntax</a:t>
            </a:r>
            <a:r>
              <a:rPr lang="es-ES_tradnl" dirty="0" smtClean="0"/>
              <a:t> and </a:t>
            </a:r>
            <a:r>
              <a:rPr lang="es-ES_tradnl" dirty="0" err="1" smtClean="0"/>
              <a:t>domain</a:t>
            </a:r>
            <a:r>
              <a:rPr lang="es-ES_tradnl" dirty="0" smtClean="0"/>
              <a:t> </a:t>
            </a:r>
            <a:r>
              <a:rPr lang="es-ES_tradnl" dirty="0" err="1" smtClean="0"/>
              <a:t>model</a:t>
            </a:r>
            <a:endParaRPr lang="es-ES_tradnl" dirty="0" smtClean="0"/>
          </a:p>
          <a:p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grammar</a:t>
            </a:r>
            <a:r>
              <a:rPr lang="es-ES_tradnl" dirty="0" smtClean="0"/>
              <a:t>,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generated</a:t>
            </a:r>
            <a:r>
              <a:rPr lang="es-ES_tradnl" dirty="0" smtClean="0"/>
              <a:t>:</a:t>
            </a:r>
          </a:p>
          <a:p>
            <a:pPr lvl="1"/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domain</a:t>
            </a:r>
            <a:r>
              <a:rPr lang="es-ES_tradnl" dirty="0" smtClean="0"/>
              <a:t> </a:t>
            </a:r>
            <a:r>
              <a:rPr lang="es-ES_tradnl" dirty="0" err="1" smtClean="0"/>
              <a:t>model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parser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tooling</a:t>
            </a:r>
            <a:endParaRPr lang="es-ES_tradnl" dirty="0" smtClean="0"/>
          </a:p>
          <a:p>
            <a:pPr lvl="1"/>
            <a:endParaRPr lang="es-ES_tradnl" dirty="0" smtClean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The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</a:t>
            </a:r>
            <a:r>
              <a:rPr lang="fr-FR" b="1" dirty="0" smtClean="0">
                <a:solidFill>
                  <a:srgbClr val="558ED5"/>
                </a:solidFill>
              </a:rPr>
              <a:t> of </a:t>
            </a:r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4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728521" cy="5256584"/>
          </a:xfrm>
        </p:spPr>
        <p:txBody>
          <a:bodyPr>
            <a:normAutofit/>
          </a:bodyPr>
          <a:lstStyle/>
          <a:p>
            <a:r>
              <a:rPr lang="en-US" smtClean="0"/>
              <a:t>Consistent </a:t>
            </a:r>
            <a:r>
              <a:rPr lang="en-US"/>
              <a:t>look and </a:t>
            </a:r>
            <a:r>
              <a:rPr lang="en-US" smtClean="0"/>
              <a:t>feel</a:t>
            </a:r>
            <a:endParaRPr lang="en-US"/>
          </a:p>
          <a:p>
            <a:r>
              <a:rPr lang="es-ES_tradnl" smtClean="0"/>
              <a:t>Textual DSLs are a resource in Eclipse</a:t>
            </a:r>
          </a:p>
          <a:p>
            <a:r>
              <a:rPr lang="es-ES_tradnl" smtClean="0"/>
              <a:t>Open editors can be extended</a:t>
            </a:r>
          </a:p>
          <a:p>
            <a:r>
              <a:rPr lang="es-ES_tradnl" smtClean="0"/>
              <a:t>Complete framework to develop DSLs</a:t>
            </a:r>
          </a:p>
          <a:p>
            <a:r>
              <a:rPr lang="es-ES_tradnl" smtClean="0"/>
              <a:t>Easy to connect to any Java-based language</a:t>
            </a:r>
            <a:endParaRPr lang="en-US" smtClean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Main </a:t>
            </a:r>
            <a:r>
              <a:rPr lang="fr-FR" b="1" dirty="0" err="1" smtClean="0">
                <a:solidFill>
                  <a:srgbClr val="558ED5"/>
                </a:solidFill>
              </a:rPr>
              <a:t>Advantages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04402"/>
              </p:ext>
            </p:extLst>
          </p:nvPr>
        </p:nvGraphicFramePr>
        <p:xfrm>
          <a:off x="1115616" y="1052736"/>
          <a:ext cx="67070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/>
          <p:cNvSpPr txBox="1"/>
          <p:nvPr/>
        </p:nvSpPr>
        <p:spPr>
          <a:xfrm rot="18085523">
            <a:off x="4880762" y="3937526"/>
            <a:ext cx="5034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FF0000"/>
                </a:solidFill>
              </a:rPr>
              <a:t>OPTIONAL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Development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Process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0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rgbClr val="6A9CE9"/>
                </a:solidFill>
              </a:rPr>
              <a:t>Contract</a:t>
            </a:r>
            <a:endParaRPr lang="fr-FR" sz="4800" b="1" dirty="0">
              <a:solidFill>
                <a:srgbClr val="6A9CE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>
                <a:solidFill>
                  <a:srgbClr val="A6A6A6"/>
                </a:solidFill>
              </a:rPr>
              <a:t>Better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understanding</a:t>
            </a:r>
            <a:r>
              <a:rPr lang="fr-FR" dirty="0" smtClean="0">
                <a:solidFill>
                  <a:srgbClr val="A6A6A6"/>
                </a:solidFill>
              </a:rPr>
              <a:t>/source of inspiration of software 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DSLs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Revisit</a:t>
            </a:r>
            <a:r>
              <a:rPr lang="fr-FR" dirty="0" smtClean="0">
                <a:solidFill>
                  <a:srgbClr val="A6A6A6"/>
                </a:solidFill>
              </a:rPr>
              <a:t> of </a:t>
            </a:r>
            <a:r>
              <a:rPr lang="fr-FR" dirty="0" err="1" smtClean="0">
                <a:solidFill>
                  <a:srgbClr val="A6A6A6"/>
                </a:solidFill>
              </a:rPr>
              <a:t>history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existing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endParaRPr lang="fr-FR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Foundations</a:t>
            </a:r>
            <a:r>
              <a:rPr lang="fr-FR" dirty="0" smtClean="0"/>
              <a:t> and practice of </a:t>
            </a:r>
            <a:r>
              <a:rPr lang="fr-FR" dirty="0" err="1" smtClean="0"/>
              <a:t>Xtext</a:t>
            </a:r>
            <a:endParaRPr lang="fr-FR" dirty="0" smtClean="0"/>
          </a:p>
          <a:p>
            <a:pPr lvl="1"/>
            <a:r>
              <a:rPr lang="fr-FR" dirty="0" smtClean="0"/>
              <a:t>State-of-the-art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r>
              <a:rPr lang="fr-FR" dirty="0"/>
              <a:t> </a:t>
            </a:r>
            <a:r>
              <a:rPr lang="fr-FR" dirty="0" smtClean="0"/>
              <a:t>(Most </a:t>
            </a:r>
            <a:r>
              <a:rPr lang="fr-FR" dirty="0" err="1"/>
              <a:t>Innovative</a:t>
            </a:r>
            <a:r>
              <a:rPr lang="fr-FR" dirty="0"/>
              <a:t> </a:t>
            </a:r>
            <a:r>
              <a:rPr lang="fr-FR" dirty="0" smtClean="0"/>
              <a:t>Eclipse Project in 2010</a:t>
            </a:r>
            <a:r>
              <a:rPr lang="fr-FR" dirty="0"/>
              <a:t>, mature and  </a:t>
            </a:r>
            <a:r>
              <a:rPr lang="fr-FR" dirty="0" err="1"/>
              <a:t>used</a:t>
            </a:r>
            <a:r>
              <a:rPr lang="fr-FR" dirty="0"/>
              <a:t> in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smtClean="0"/>
              <a:t>industries)</a:t>
            </a:r>
          </a:p>
          <a:p>
            <a:endParaRPr lang="fr-FR" dirty="0"/>
          </a:p>
          <a:p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 and </a:t>
            </a:r>
            <a:r>
              <a:rPr lang="fr-FR" dirty="0" err="1" smtClean="0">
                <a:solidFill>
                  <a:srgbClr val="A6A6A6"/>
                </a:solidFill>
              </a:rPr>
              <a:t>Languages</a:t>
            </a:r>
            <a:endParaRPr lang="fr-FR" dirty="0" smtClean="0">
              <a:solidFill>
                <a:srgbClr val="A6A6A6"/>
              </a:solidFill>
            </a:endParaRPr>
          </a:p>
          <a:p>
            <a:pPr lvl="1"/>
            <a:r>
              <a:rPr lang="fr-FR" dirty="0" err="1" smtClean="0">
                <a:solidFill>
                  <a:srgbClr val="A6A6A6"/>
                </a:solidFill>
              </a:rPr>
              <a:t>Perhaps</a:t>
            </a:r>
            <a:r>
              <a:rPr lang="fr-FR" dirty="0" smtClean="0">
                <a:solidFill>
                  <a:srgbClr val="A6A6A6"/>
                </a:solidFill>
              </a:rPr>
              <a:t> a more </a:t>
            </a:r>
            <a:r>
              <a:rPr lang="fr-FR" dirty="0" err="1" smtClean="0">
                <a:solidFill>
                  <a:srgbClr val="A6A6A6"/>
                </a:solidFill>
              </a:rPr>
              <a:t>concrete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way</a:t>
            </a:r>
            <a:r>
              <a:rPr lang="fr-FR" dirty="0" smtClean="0">
                <a:solidFill>
                  <a:srgbClr val="A6A6A6"/>
                </a:solidFill>
              </a:rPr>
              <a:t> to </a:t>
            </a:r>
            <a:r>
              <a:rPr lang="fr-FR" dirty="0" err="1" smtClean="0">
                <a:solidFill>
                  <a:srgbClr val="A6A6A6"/>
                </a:solidFill>
              </a:rPr>
              <a:t>see</a:t>
            </a:r>
            <a:r>
              <a:rPr lang="fr-FR" dirty="0" smtClean="0">
                <a:solidFill>
                  <a:srgbClr val="A6A6A6"/>
                </a:solidFill>
              </a:rPr>
              <a:t> </a:t>
            </a:r>
            <a:r>
              <a:rPr lang="fr-FR" dirty="0" err="1" smtClean="0">
                <a:solidFill>
                  <a:srgbClr val="A6A6A6"/>
                </a:solidFill>
              </a:rPr>
              <a:t>models</a:t>
            </a:r>
            <a:r>
              <a:rPr lang="fr-FR" dirty="0" smtClean="0">
                <a:solidFill>
                  <a:srgbClr val="A6A6A6"/>
                </a:solidFill>
              </a:rPr>
              <a:t>, </a:t>
            </a:r>
            <a:r>
              <a:rPr lang="fr-FR" dirty="0" err="1" smtClean="0">
                <a:solidFill>
                  <a:srgbClr val="A6A6A6"/>
                </a:solidFill>
              </a:rPr>
              <a:t>metamodels</a:t>
            </a:r>
            <a:r>
              <a:rPr lang="fr-FR" dirty="0" smtClean="0">
                <a:solidFill>
                  <a:srgbClr val="A6A6A6"/>
                </a:solidFill>
              </a:rPr>
              <a:t> and MDE (IDM in french)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Example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Poll System application</a:t>
            </a:r>
          </a:p>
          <a:p>
            <a:pPr lvl="1"/>
            <a:r>
              <a:rPr lang="es-ES_tradnl" smtClean="0"/>
              <a:t>Define a Poll with the corresponding questions</a:t>
            </a:r>
          </a:p>
          <a:p>
            <a:pPr lvl="1"/>
            <a:r>
              <a:rPr lang="es-ES_tradnl" smtClean="0"/>
              <a:t>Each question has a text and a set of options</a:t>
            </a:r>
          </a:p>
          <a:p>
            <a:pPr lvl="1"/>
            <a:r>
              <a:rPr lang="es-ES_tradnl" smtClean="0"/>
              <a:t>Each option has a text</a:t>
            </a:r>
          </a:p>
          <a:p>
            <a:r>
              <a:rPr lang="es-ES_tradnl" smtClean="0"/>
              <a:t>Generate the application in different platforms</a:t>
            </a:r>
          </a:p>
          <a:p>
            <a:pPr lvl="1"/>
            <a:endParaRPr lang="es-ES_tradnl" smtClean="0"/>
          </a:p>
        </p:txBody>
      </p:sp>
      <p:sp>
        <p:nvSpPr>
          <p:cNvPr id="4" name="Rounded Rectangle 3"/>
          <p:cNvSpPr/>
          <p:nvPr/>
        </p:nvSpPr>
        <p:spPr>
          <a:xfrm>
            <a:off x="1547664" y="4581128"/>
            <a:ext cx="432048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35696" y="5373216"/>
            <a:ext cx="1512168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>
                <a:solidFill>
                  <a:prstClr val="white"/>
                </a:solidFill>
                <a:latin typeface="Arial"/>
              </a:rPr>
              <a:t>Poll System Definition</a:t>
            </a:r>
            <a:endParaRPr lang="en-US" sz="16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9954" y="4653136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</a:rPr>
              <a:t>DSL Tooling</a:t>
            </a:r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067944" y="5391218"/>
            <a:ext cx="1584176" cy="6120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>
                <a:solidFill>
                  <a:prstClr val="white"/>
                </a:solidFill>
                <a:latin typeface="Arial"/>
              </a:rPr>
              <a:t>Generator</a:t>
            </a:r>
            <a:endParaRPr lang="en-US" sz="16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91880" y="569725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AutoShape 2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AutoShape 4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845720"/>
            <a:ext cx="1008112" cy="66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36" y="5019265"/>
            <a:ext cx="12334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data:image/jpeg;base64,/9j/4AAQSkZJRgABAQAAAQABAAD/2wCEAAkGBhASERUSEhQUEBAUGBIYFxQVFBoSFRgWGBYXFB0SFhgYGyceFxkkGxcVHy8gJCgpLCwsFx4xNjAqNSYrLCkBCQoKDgwOGg8PGjUkHyUvLC80LiosNS01LDQsLC0sNTAtMCo0KS01Lyw0LC0qNCwsKiwsMDQ1LC8sLCwsKSwsLP/AABEIALABHwMBIgACEQEDEQH/xAAcAAEAAgMBAQEAAAAAAAAAAAAABQYDBAcBAgj/xABIEAABAwICBQcGCwYFBQAAAAABAAIDBBESIQUGBzFBEyJRYXGBkTIzQqGxwRQ0UmJyc4KSssLRNVODorPSI0NEVJMVJGPh8P/EABoBAQACAwEAAAAAAAAAAAAAAAADBAECBQb/xAA2EQACAgEBBAcGBQQDAAAAAAAAAQIDEQQSITFBBRNRYXHh8DKBkaGx0RQiM5KyJILB8SM0Uv/aAAwDAQACEQMRAD8A7iiIgCIiAIiIAiIgCIiAIir+uGkjTtgnHozsDutj2ua4eGfa0LWT2VlktVbtmoR4ssCIEWxEEREAREQBERAEREAREQBERAEREAREQBERAEREAREQBERAEREAREQBERAEREAVB2qVt2wUzc3vdjI8WN8S4/dVx0vpaKmidLKbNbw4uPBrRxJXOtVoZNIaQNVKOZGQ63AEebjHZv7utV7pZ/IuLOv0ZVst6qfsw+b5L13HUI22AHQAF9IisHICIiAIiIAiIgCIiAIiIAiIgCIiAIiIAiIgCIiAIiIAiIgCIiAIiIAiIgCjNPaww0keOU5nyWDynHoA9+4KM1t11jpBgbaSoIyZwbfc5/6bz1b1zqg0bV6SnLiS85Y5HeQwdH6NH/tV7LsPZjvZ2dF0b1keuvezWvn6/wBGWqrKvStS1oGWeFg8iNvFxPtO85AcAuraC0LHSwthj3DNzuLnHe4//ZCwWLQOr8FHFgZv3vkPlOI4k8AOjcFX9N7RWtdyNGz4TMThDrEsv0NAzeeyw6ytYRVX5pveyTUWz1zVGmjiuPu979fMub5AASSABvJNgO0rVo9KxSk8keUaN72i7L9Afucey6rejNUppyJdIyGZ28U4Nom/SDcieoZdZVujjDQAAABkABYAdACni29+MHLurrr/ACqW0+7h5/L3n0iItysEREAREQBERAEREAREQBERAEREAREQBERAEREAREQBERAEREAVe101n+Bw82xnkuGA5gdLz1C47yFYVyjam53wtgPkiJtu9z7+5Q3zcIZR0ui9PHUamMJ8OPjghdBaHlrqnBiJLiXSSHMgXzcekncOtdm0ZoyKnibFE3CxviTxcTxJ6VWdl+jwykMvpSvdc/NYcAHiHHvUzrhWOiop3tydgIB6C4hl/wCZR0wUIbb4lzpPUT1Op/Dx3RTwl38PIoOu2uD6mQ00BPIA4Th3yuvbvbfIDjv6FcNTtT2UjA94Dqlw5zt+G/8Alt6uk8eyy5pqi5grqcu8nlG+NiG/zYV3Fa0fnbnLiTdLP8LCGlq3Rxl9/iERFcPNhERAEREAREQBERAEREAREQBERAEREAREQBERAEREAREQBERAEREAVM2laAM0InYLvhvcDeYzv8CL9l1c14QtJxU47LLGmvlp7Y2x4opuy7SIfSui9KJ5y+a/nA+OIdysmndHcvTyw8XscB9LeD42VL0nop+i6oVkDS6kcbSsHoBxzHZexB4HLir9T1DZGNewhzHAEEbiDmCo6vZ2Jci5rsK1amr2ZPPg+affzPz85rmuIN2uabEbiCD6iCuy6l6zCrg5x/x47CQdPRIOo+26rW0jVS16yIZZcq0eAlHqB8elV7UGrcyuiDb2fiY4dLS0n1EA9yqwzTZsvmeg1Sr6R0fWx4xTfhjivXcdnREXRPFhERAEREBFa0yubR1DmktcI3kEGxBtvBG4rnWoml6h9dE180r2nlLtdI5wNo3HME2XQ9bviNR9VJ7FzHZ7+0Iv4v8ATeqdzfWRPR9Gwi9Fe2uT/idlRaWldMQ0zMczwxt7DIkk2JsABcmwKqdXtXpwf8OKSTrJawe8+pWZWRjxZxqNHfes1wbXrmXlFQqfazETz4HsHS14f6iArjozSsVRGJIXB7D3EH5JBzB6liNkZ8GZv0V+nWbY4XrsNxFUtL7RIaeZ8L4pS5hAuMFjcBwIu7dYhWXR9a2aJkrPJka1w6bEXsetZU4yeEzSzTW1QU5xwnwZsItbSNc2GJ8rrlsbXOIG8gC9hfiq9oTaBDVTthZFK1zsWbsNgAC65s6/D1rLnFPDMV6a2yDnCOUuLLUiiNOa00tJYTPs8i4Y1pc4i9r5ZAZHeQqzPtZiB5kEjh0ue1nqAK1lbCO5slp0GouW1XBtfD6l9RUjR+1Snc4CWN8IPpXEjR22sfAFWmp0oGsEjGumY4FwMdnEgNxDD034LMbIy4M1u0l1DSsjjPrjwN5FipZ8bQ6xbe+ThY7yLkcL7+9ZVuVmsbgiIhgIiIAiIgCKF1m1rhomB0mJzn3wMbvNrXNzkALjxVAdtDqqqZsTZI6CF5sX2xFo33LneGVt6s1aWyxbS4dpUu1ddT2W9/YdYc4DM5BfEVSx3kua63QQfYoLR2qVJYPe51a/fyk0nLDtDScI8FPRRNaLNAaBuAFh4BQyUVuTLEXJ72sfM9liDgWuAc0gggi4IPAjiFEaG0U6lc6Jl3UrrujBNzE45mPrYd4PA3B3hTKKNpZyTxslGLjyZG6ySMbSTl/k8lJe/W0gDxIVN2a6rPB+FyjDkREDvN8jJ1C2Q7SehXXSVHFJYTEGNpDsDiA1zhmMd/KA323X33yXzNrBSM8qohb1GVo7rXWvUuc1LHAsw1vUaeVUX7XF93Z7+ZIoq9Jr9o8HCJuUccg2Nj5CT0DC3NTNJUmRuIsfGDuDwA7vAJt35qaVco75LBz42Qk8RefA0K/WyjhJEkzQRvDQX26jgBt3rJozWakqDaGZj3fJvhd911j6lIhgta2XRwXNtpWrEcIbWU45JweA8M5oubkSNt5JuLG3SFPTCux7Dym+ZXvstqjtrDS5cH69x0tFW9QtYHVdKHSZyxkseflEAEO7SCL9YKsignBwk4vkWK5qyKkuDIjW74jUfVSexcx2e/tCL+L/AE3rp2t3xGo+qk9i5js9/aEX8X+m9ULv1YnqOjP+jf4P+J1XTWhIqqMRy3LA5rsjhNxfj3latPqbQMFhTxnrcOUPi662tNabhpYjLKbDcAM3OPyWjpVDk2h19Q8tpIAOxpmfbpJyaPBTTlXF7+JzdLRq7q/+N4gubeESWvWqFK2mfPFG2GSOx5gwtcLgEEbuN79SidlNW4VEsV+a6PFb5zXNF/BxWDTVXpp0D/hDXNgI592RtyuOjnDOybLPjjvqX/jjVXKdqaWDuKucej7I2TU/B5xwNnaro3DNFOBk9pY76Tcx4g/yqd2YaS5SlMRPOhcR9l3OHrxDuW7tA0by1FIQLuitIPs+V/KXKj7NNJcnWcmTzZmlv2m89vscO9bv8l2e0rQ/qui3HnD/ABv+jwXbaLV4KCQcZCxg73An+VpVU2U0OKoll4MYGjtef0YfFbe1ivzhgHzpHfgb+dTOzPR3J0eMjnTOc77I5g9hPesv81/gaRf4fopvnN+vkiW0zqtTVT2PmaXFgIADi0EEg52zO7p4lI9UqFosKaG3WwOPic1g1n1vhogA4GSVwu2MGxt8px9FqqDNc9LVNzTwgM6WRl47C9/NupZzrjLhllLT6bV21JqWzBcMywjFtG1Zgp+TlhbyYeXNcweTe2IOaOHHLsU9ssrHOpXsJuI5CG9Qc0Ot43PeqfrVPpNzGfDWlseLm3bGOdhPyM9196tGybzM31jfwBV62uu3LB1tXCS6NxZJSafFPPPt+RfERFfPJhERAEREAREQGtX6NhnZgmY2VnQ4Xz6R0HrCrNXstoHm7RJF9B9x4PBVvXzI4gEgXIBsN1z0KWFtkPZeCKymuz245KC7ZHEPN1ErPstPssvobMJQLNr5h9l3ukUBSbQZ21hkrGvLG4m8g3mcmbjnYTbE4ZjnZ5q4wbTtHO3vez6Ubvygro2fi4Y5+CTOZX+Dnnl4tr/JGDZlPxr5j9l3vlQbKL+VVyu+zb2uKnWbQdGn/UN72vHtavXbQNGj/UN7mvPsaoet1fY/2+RP1Ok7V+7zIaLZHSenJM/vY38pUnS7NtHM/wAovPz3uPqBA9Sxz7TdHN3SPf8ARjd+YBRdVtfgHm4JX/SLWD1YlnGsn2/T7GudFX2fX7lzotD08Pmoo4+trA0+IF1uKraq6/QVnMIMM/yPKaR0tdb1GytKpWwnCWJ8S9VOE45r4Bc+2taZaImUwN3vcHuHQxt7X7T+Eqd07rdgcYKVhqqvdgYMTYz0yOGQ7L9tlFavagOMvwqvcJqgnFg8poPAuO51srAZC3FWdPGNTVtnLgub8itqJStTqr58XyXn3G/s30K+nowXiz5XGQg7wCAGg9dhfvVqRFVsm7JOT5lqqtVwUFyIjW74jUfVSexcx2e/tCL+L/Teuk67TBtBUE8WFve4ho9q51s4hLq9h+S2Vx+7h/MFQu/Viep6N3aC9+P8SQ2r1DjUxM9BseIDrc5wJ8GtVr2eRRihjLLXdjLzxL8RGfcAOyy+dd9UTWMa+Mhs8dwL5BzTnhJ4G+YPb0qj0WhdMUxLYWTR3OeAtLCd195b3rD2q7XJrKZmHVavQxpjNRlF8G8dv3yX7X2oY2hmDnBpcAGgmxJxA2HSVStlnx131L/xxrfotQKuoJlrpXE2OFmPG+9sgT5LBe2Q9Sz6g6qVdNUmSZgYwxubcPa7nFzDazSego9qVkZY3GYSoo0dtKsUpffku3gX6WMOaWkXaQQR1HIhcKLXUlXb0oJR3hjveB613hc6131KqZqoywMD2va3Fzmts8c30iOAat9RBtJriir0LqYVzlXY8Rkufd/tla1iqzW17uTOIPe2OM8MI5od2E3d3rsdHStijZG3JrGtaOwCyomo2pM8NRy1QwNwNOAYmuu52RPNJtYX+91LoSzRF75S4s16Wvrk4UVPMYLl69bziOudQ59dOXcHlo6mtAaLd2feuzUEcbYmNjsIw1uG27DbKypOu+oks0pqKeznOtjjJDSSBbE0nLcBcG25QVBo/TbAIoxPGzcBiaGjsLjkOwqOLlVOWVnJevjVrtNUoWKOyt6bxyX2J3axUM5KFmIY8ZdhvnhwkYrdF19bJvMzfWN/AFHy7NqgwPkkfy1Y7CWtx3HlC+J7vKNr9XarBs90FPSxytmaGFzwRZwdlhA9ElZipO3aawRXToh0e6a5qTT8M787l2d5bERFcPNhERAEREAREQBERAR+k9X6Wo89EyQ9JHOHY4ZjxVeqNldA7yeVj+jJcfzgrzaVpCsihaafE2Ml3KyM8pu62e9oOefUMwqzoTapJDE2OSFsgYAMTXljjbi4EG56TxXRpq1Dr26pe7JzL7tMrNi2PvwTTtkFPwnlHaGH3LxuyCn4zy+DR7l7Ftfp/SglHYWO9pCyHa7R/up/Bn963/re/wCRH/Qd3zM0OyehG90z+14H4WhStJqHo6PMU7HEcXkyepxIVZqNsMfoU7j9KQN9gK0Ydr83KAvgj5Li1rnY+0OOXdZYdOsmt7fxMq/RQe5L4HToKZjBhY1rG9DQGjwC8qqVsjcLr4TvAcW36jYg26lpaB1giq4+UiDwOIewt7gfJd3EqTXOkpRlh8TqRcZRyuBhpaOONuGNjY2j0WtDR4BZkRat5NksBeEr1EByPXbW19W/kI2uZEx1sJHPe8G2beFuDd/utuz7VV1Mx0sotNIAMPFjN+E9ZOZ7ArEzQ0AmdOI28s6132zyFsug26N63VXhU1Lbk8s6+o6QjKhaemOzHn3+vWAiIrByAiIgCIiAIiIAiIgCIiAIiIAiIgCIiAKI07rXS0g/xn885iNvOeeu3AdZsFLrkOsWzzSHLPkb/wB0Huc7EHAPzPpNcRn2XVrTV12SxZLC+pU1VtlcM1xy/oXTR+nq+rAfTwR08B3Szkvc4dLY2W9Zt1qaoqKoabyz8p80RNjb73etcy0bp/TFE0MdDI+JosGyQuIAHAPbnbvNlLwbXgMpqZzTxwv9zgParFmlsf6aTXd57ytVq68LrG0+/d9Nx0UhQGktQ6CYkuhDHH0oyYz22bke8KJi2s0J3tnb9hp9j1tx7TtHHe97e2J3uBUEadRW8xTXgWJX6axYk0/Ejp9kVKfIlmb24XflCwDY9F/uJPuN/VTg2k6N/fH/AIpP7UO0nRv74/8AFJ/aplZrF2/AgdWif/n4+ZH0+yWjHlPmf9prR6m39anNH6l0EObIGFw9J95D4vvbuUe/ado4em93ZE73gLWk2sUA3CZ3YwD2uC1ktXPjk3i9HXw2S5gL1Udu1Br8oKSomPUB+XEs8esOlpfNULYR0zyW8RzT6lC9NYva3eLROtVW/Z3+CbLitBml2GpdTDN7YxISMwAXYcLug7iOkX74iLQukZfjNWIm8Y6VmA9nKO5w7lvMbRaPiNyyBpzLnOu956STznu8VpsRW7OX3G23J78YXeTCLS0VpAzs5TA5jHHmYxZzm/LI9EHgN9rHjZbqiaw8MmTTWUERFgyEREAREQBERAEREAREQBERAEREAREQBERAEREAWtWDLzYl+bzb92LL1hbKLK3GGslYqX0Q89QPHX8EEo8Yg5R0tRoG/OjiYfnU8kftYFeF5ZTq3Hb7n5MglS32e9eaKIXaun/bj77V6H6uj/beDirs+lYd7WntaCsf/TIP3Uf3G/ot+vXbL93kadQ+yP7fMp40nq8zhTH+CX/kK+267aGj821t/wDx09u4c0K2jRsP7uP7jf0WZsLRuAHYAFh2wfHL/u8jKqsXDZX9vmVA7SojlDTVUx4WjsPUT7F8HWzSknmdHOZ1yut6iG+1XVFr1ta4Q+LfkZ6qx8Z/BJfcpI0XpufztRFSMO8RC7vEf3KQ0TqDTRPEshfVT/LmOLPpDd3jdWZFh6ibWFuXduMx00E8ve+958giIoCwEREA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72" y="4316743"/>
            <a:ext cx="1150813" cy="70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5724128" y="4837802"/>
            <a:ext cx="751408" cy="8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724128" y="5481228"/>
            <a:ext cx="864096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24128" y="5661248"/>
            <a:ext cx="864096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A first </a:t>
            </a:r>
            <a:r>
              <a:rPr lang="fr-FR" b="1" dirty="0" err="1" smtClean="0">
                <a:solidFill>
                  <a:srgbClr val="558ED5"/>
                </a:solidFill>
              </a:rPr>
              <a:t>example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8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0375" y="1124744"/>
            <a:ext cx="6559897" cy="5544616"/>
          </a:xfrm>
          <a:prstGeom prst="roundRect">
            <a:avLst>
              <a:gd name="adj" fmla="val 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2373" y="1268760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</a:rPr>
              <a:t>DSL Tooling</a:t>
            </a:r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5220072" y="3706811"/>
            <a:ext cx="1584176" cy="6120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>
                <a:solidFill>
                  <a:prstClr val="white"/>
                </a:solidFill>
                <a:latin typeface="Arial"/>
              </a:rPr>
              <a:t>Generator</a:t>
            </a:r>
            <a:endParaRPr lang="en-US" sz="16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44008" y="4012845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AutoShape 2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AutoShape 4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161313"/>
            <a:ext cx="1008112" cy="66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64" y="3334858"/>
            <a:ext cx="12334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data:image/jpeg;base64,/9j/4AAQSkZJRgABAQAAAQABAAD/2wCEAAkGBhASERUSEhQUEBAUGBIYFxQVFBoSFRgWGBYXFB0SFhgYGyceFxkkGxcVHy8gJCgpLCwsFx4xNjAqNSYrLCkBCQoKDgwOGg8PGjUkHyUvLC80LiosNS01LDQsLC0sNTAtMCo0KS01Lyw0LC0qNCwsKiwsMDQ1LC8sLCwsKSwsLP/AABEIALABHwMBIgACEQEDEQH/xAAcAAEAAgMBAQEAAAAAAAAAAAAABQYDBAcBAgj/xABIEAABAwICBQcGCwYFBQAAAAABAAIDBBESIQUGBzFBEyJRYXGBkTIzQqGxwRQ0UmJyc4KSssLRNVODorPSI0NEVJMVJGPh8P/EABoBAQACAwEAAAAAAAAAAAAAAAADBAECBQb/xAA2EQACAgEBBAcGBQQDAAAAAAAAAQIDEQQSITFBBRNRYXHh8DKBkaGx0RQiM5KyJILB8SM0Uv/aAAwDAQACEQMRAD8A7iiIgCIiAIiIAiIgCIiAIir+uGkjTtgnHozsDutj2ua4eGfa0LWT2VlktVbtmoR4ssCIEWxEEREAREQBERAEREAREQBERAEREAREQBERAEREAREQBERAEREAREQBERAEREAVB2qVt2wUzc3vdjI8WN8S4/dVx0vpaKmidLKbNbw4uPBrRxJXOtVoZNIaQNVKOZGQ63AEebjHZv7utV7pZ/IuLOv0ZVst6qfsw+b5L13HUI22AHQAF9IisHICIiAIiIAiIgCIiAIiIAiIgCIiAIiIAiIgCIiAIiIAiIgCIiAIiIAiIgCjNPaww0keOU5nyWDynHoA9+4KM1t11jpBgbaSoIyZwbfc5/6bz1b1zqg0bV6SnLiS85Y5HeQwdH6NH/tV7LsPZjvZ2dF0b1keuvezWvn6/wBGWqrKvStS1oGWeFg8iNvFxPtO85AcAuraC0LHSwthj3DNzuLnHe4//ZCwWLQOr8FHFgZv3vkPlOI4k8AOjcFX9N7RWtdyNGz4TMThDrEsv0NAzeeyw6ytYRVX5pveyTUWz1zVGmjiuPu979fMub5AASSABvJNgO0rVo9KxSk8keUaN72i7L9Afucey6rejNUppyJdIyGZ28U4Nom/SDcieoZdZVujjDQAAABkABYAdACni29+MHLurrr/ACqW0+7h5/L3n0iItysEREAREQBERAEREAREQBERAEREAREQBERAEREAREQBERAEREAVe101n+Bw82xnkuGA5gdLz1C47yFYVyjam53wtgPkiJtu9z7+5Q3zcIZR0ui9PHUamMJ8OPjghdBaHlrqnBiJLiXSSHMgXzcekncOtdm0ZoyKnibFE3CxviTxcTxJ6VWdl+jwykMvpSvdc/NYcAHiHHvUzrhWOiop3tydgIB6C4hl/wCZR0wUIbb4lzpPUT1Op/Dx3RTwl38PIoOu2uD6mQ00BPIA4Th3yuvbvbfIDjv6FcNTtT2UjA94Dqlw5zt+G/8Alt6uk8eyy5pqi5grqcu8nlG+NiG/zYV3Fa0fnbnLiTdLP8LCGlq3Rxl9/iERFcPNhERAEREAREQBERAEREAREQBERAEREAREQBERAEREAREQBERAEREAVM2laAM0InYLvhvcDeYzv8CL9l1c14QtJxU47LLGmvlp7Y2x4opuy7SIfSui9KJ5y+a/nA+OIdysmndHcvTyw8XscB9LeD42VL0nop+i6oVkDS6kcbSsHoBxzHZexB4HLir9T1DZGNewhzHAEEbiDmCo6vZ2Jci5rsK1amr2ZPPg+affzPz85rmuIN2uabEbiCD6iCuy6l6zCrg5x/x47CQdPRIOo+26rW0jVS16yIZZcq0eAlHqB8elV7UGrcyuiDb2fiY4dLS0n1EA9yqwzTZsvmeg1Sr6R0fWx4xTfhjivXcdnREXRPFhERAEREBFa0yubR1DmktcI3kEGxBtvBG4rnWoml6h9dE180r2nlLtdI5wNo3HME2XQ9bviNR9VJ7FzHZ7+0Iv4v8ATeqdzfWRPR9Gwi9Fe2uT/idlRaWldMQ0zMczwxt7DIkk2JsABcmwKqdXtXpwf8OKSTrJawe8+pWZWRjxZxqNHfes1wbXrmXlFQqfazETz4HsHS14f6iArjozSsVRGJIXB7D3EH5JBzB6liNkZ8GZv0V+nWbY4XrsNxFUtL7RIaeZ8L4pS5hAuMFjcBwIu7dYhWXR9a2aJkrPJka1w6bEXsetZU4yeEzSzTW1QU5xwnwZsItbSNc2GJ8rrlsbXOIG8gC9hfiq9oTaBDVTthZFK1zsWbsNgAC65s6/D1rLnFPDMV6a2yDnCOUuLLUiiNOa00tJYTPs8i4Y1pc4i9r5ZAZHeQqzPtZiB5kEjh0ue1nqAK1lbCO5slp0GouW1XBtfD6l9RUjR+1Snc4CWN8IPpXEjR22sfAFWmp0oGsEjGumY4FwMdnEgNxDD034LMbIy4M1u0l1DSsjjPrjwN5FipZ8bQ6xbe+ThY7yLkcL7+9ZVuVmsbgiIhgIiIAiIgCKF1m1rhomB0mJzn3wMbvNrXNzkALjxVAdtDqqqZsTZI6CF5sX2xFo33LneGVt6s1aWyxbS4dpUu1ddT2W9/YdYc4DM5BfEVSx3kua63QQfYoLR2qVJYPe51a/fyk0nLDtDScI8FPRRNaLNAaBuAFh4BQyUVuTLEXJ72sfM9liDgWuAc0gggi4IPAjiFEaG0U6lc6Jl3UrrujBNzE45mPrYd4PA3B3hTKKNpZyTxslGLjyZG6ySMbSTl/k8lJe/W0gDxIVN2a6rPB+FyjDkREDvN8jJ1C2Q7SehXXSVHFJYTEGNpDsDiA1zhmMd/KA323X33yXzNrBSM8qohb1GVo7rXWvUuc1LHAsw1vUaeVUX7XF93Z7+ZIoq9Jr9o8HCJuUccg2Nj5CT0DC3NTNJUmRuIsfGDuDwA7vAJt35qaVco75LBz42Qk8RefA0K/WyjhJEkzQRvDQX26jgBt3rJozWakqDaGZj3fJvhd911j6lIhgta2XRwXNtpWrEcIbWU45JweA8M5oubkSNt5JuLG3SFPTCux7Dym+ZXvstqjtrDS5cH69x0tFW9QtYHVdKHSZyxkseflEAEO7SCL9YKsignBwk4vkWK5qyKkuDIjW74jUfVSexcx2e/tCL+L/AE3rp2t3xGo+qk9i5js9/aEX8X+m9ULv1YnqOjP+jf4P+J1XTWhIqqMRy3LA5rsjhNxfj3latPqbQMFhTxnrcOUPi662tNabhpYjLKbDcAM3OPyWjpVDk2h19Q8tpIAOxpmfbpJyaPBTTlXF7+JzdLRq7q/+N4gubeESWvWqFK2mfPFG2GSOx5gwtcLgEEbuN79SidlNW4VEsV+a6PFb5zXNF/BxWDTVXpp0D/hDXNgI592RtyuOjnDOybLPjjvqX/jjVXKdqaWDuKucej7I2TU/B5xwNnaro3DNFOBk9pY76Tcx4g/yqd2YaS5SlMRPOhcR9l3OHrxDuW7tA0by1FIQLuitIPs+V/KXKj7NNJcnWcmTzZmlv2m89vscO9bv8l2e0rQ/qui3HnD/ABv+jwXbaLV4KCQcZCxg73An+VpVU2U0OKoll4MYGjtef0YfFbe1ivzhgHzpHfgb+dTOzPR3J0eMjnTOc77I5g9hPesv81/gaRf4fopvnN+vkiW0zqtTVT2PmaXFgIADi0EEg52zO7p4lI9UqFosKaG3WwOPic1g1n1vhogA4GSVwu2MGxt8px9FqqDNc9LVNzTwgM6WRl47C9/NupZzrjLhllLT6bV21JqWzBcMywjFtG1Zgp+TlhbyYeXNcweTe2IOaOHHLsU9ssrHOpXsJuI5CG9Qc0Ot43PeqfrVPpNzGfDWlseLm3bGOdhPyM9196tGybzM31jfwBV62uu3LB1tXCS6NxZJSafFPPPt+RfERFfPJhERAEREAREQGtX6NhnZgmY2VnQ4Xz6R0HrCrNXstoHm7RJF9B9x4PBVvXzI4gEgXIBsN1z0KWFtkPZeCKymuz245KC7ZHEPN1ErPstPssvobMJQLNr5h9l3ukUBSbQZ21hkrGvLG4m8g3mcmbjnYTbE4ZjnZ5q4wbTtHO3vez6Ubvygro2fi4Y5+CTOZX+Dnnl4tr/JGDZlPxr5j9l3vlQbKL+VVyu+zb2uKnWbQdGn/UN72vHtavXbQNGj/UN7mvPsaoet1fY/2+RP1Ok7V+7zIaLZHSenJM/vY38pUnS7NtHM/wAovPz3uPqBA9Sxz7TdHN3SPf8ARjd+YBRdVtfgHm4JX/SLWD1YlnGsn2/T7GudFX2fX7lzotD08Pmoo4+trA0+IF1uKraq6/QVnMIMM/yPKaR0tdb1GytKpWwnCWJ8S9VOE45r4Bc+2taZaImUwN3vcHuHQxt7X7T+Eqd07rdgcYKVhqqvdgYMTYz0yOGQ7L9tlFavagOMvwqvcJqgnFg8poPAuO51srAZC3FWdPGNTVtnLgub8itqJStTqr58XyXn3G/s30K+nowXiz5XGQg7wCAGg9dhfvVqRFVsm7JOT5lqqtVwUFyIjW74jUfVSexcx2e/tCL+L/Teuk67TBtBUE8WFve4ho9q51s4hLq9h+S2Vx+7h/MFQu/Viep6N3aC9+P8SQ2r1DjUxM9BseIDrc5wJ8GtVr2eRRihjLLXdjLzxL8RGfcAOyy+dd9UTWMa+Mhs8dwL5BzTnhJ4G+YPb0qj0WhdMUxLYWTR3OeAtLCd195b3rD2q7XJrKZmHVavQxpjNRlF8G8dv3yX7X2oY2hmDnBpcAGgmxJxA2HSVStlnx131L/xxrfotQKuoJlrpXE2OFmPG+9sgT5LBe2Q9Sz6g6qVdNUmSZgYwxubcPa7nFzDazSego9qVkZY3GYSoo0dtKsUpffku3gX6WMOaWkXaQQR1HIhcKLXUlXb0oJR3hjveB613hc6131KqZqoywMD2va3Fzmts8c30iOAat9RBtJriir0LqYVzlXY8Rkufd/tla1iqzW17uTOIPe2OM8MI5od2E3d3rsdHStijZG3JrGtaOwCyomo2pM8NRy1QwNwNOAYmuu52RPNJtYX+91LoSzRF75S4s16Wvrk4UVPMYLl69bziOudQ59dOXcHlo6mtAaLd2feuzUEcbYmNjsIw1uG27DbKypOu+oks0pqKeznOtjjJDSSBbE0nLcBcG25QVBo/TbAIoxPGzcBiaGjsLjkOwqOLlVOWVnJevjVrtNUoWKOyt6bxyX2J3axUM5KFmIY8ZdhvnhwkYrdF19bJvMzfWN/AFHy7NqgwPkkfy1Y7CWtx3HlC+J7vKNr9XarBs90FPSxytmaGFzwRZwdlhA9ElZipO3aawRXToh0e6a5qTT8M787l2d5bERFcPNhERAEREAREQBERAR+k9X6Wo89EyQ9JHOHY4ZjxVeqNldA7yeVj+jJcfzgrzaVpCsihaafE2Ml3KyM8pu62e9oOefUMwqzoTapJDE2OSFsgYAMTXljjbi4EG56TxXRpq1Dr26pe7JzL7tMrNi2PvwTTtkFPwnlHaGH3LxuyCn4zy+DR7l7Ftfp/SglHYWO9pCyHa7R/up/Bn963/re/wCRH/Qd3zM0OyehG90z+14H4WhStJqHo6PMU7HEcXkyepxIVZqNsMfoU7j9KQN9gK0Ydr83KAvgj5Li1rnY+0OOXdZYdOsmt7fxMq/RQe5L4HToKZjBhY1rG9DQGjwC8qqVsjcLr4TvAcW36jYg26lpaB1giq4+UiDwOIewt7gfJd3EqTXOkpRlh8TqRcZRyuBhpaOONuGNjY2j0WtDR4BZkRat5NksBeEr1EByPXbW19W/kI2uZEx1sJHPe8G2beFuDd/utuz7VV1Mx0sotNIAMPFjN+E9ZOZ7ArEzQ0AmdOI28s6132zyFsug26N63VXhU1Lbk8s6+o6QjKhaemOzHn3+vWAiIrByAiIgCIiAIiIAiIgCIiAIiIAiIgCIiAKI07rXS0g/xn885iNvOeeu3AdZsFLrkOsWzzSHLPkb/wB0Huc7EHAPzPpNcRn2XVrTV12SxZLC+pU1VtlcM1xy/oXTR+nq+rAfTwR08B3Szkvc4dLY2W9Zt1qaoqKoabyz8p80RNjb73etcy0bp/TFE0MdDI+JosGyQuIAHAPbnbvNlLwbXgMpqZzTxwv9zgParFmlsf6aTXd57ytVq68LrG0+/d9Nx0UhQGktQ6CYkuhDHH0oyYz22bke8KJi2s0J3tnb9hp9j1tx7TtHHe97e2J3uBUEadRW8xTXgWJX6axYk0/Ejp9kVKfIlmb24XflCwDY9F/uJPuN/VTg2k6N/fH/AIpP7UO0nRv74/8AFJ/aplZrF2/AgdWif/n4+ZH0+yWjHlPmf9prR6m39anNH6l0EObIGFw9J95D4vvbuUe/ado4em93ZE73gLWk2sUA3CZ3YwD2uC1ktXPjk3i9HXw2S5gL1Udu1Br8oKSomPUB+XEs8esOlpfNULYR0zyW8RzT6lC9NYva3eLROtVW/Z3+CbLitBml2GpdTDN7YxISMwAXYcLug7iOkX74iLQukZfjNWIm8Y6VmA9nKO5w7lvMbRaPiNyyBpzLnOu956STznu8VpsRW7OX3G23J78YXeTCLS0VpAzs5TA5jHHmYxZzm/LI9EHgN9rHjZbqiaw8MmTTWUERFgyEREAREQBERAEREAREQBERAEREAREQBERAEREAWtWDLzYl+bzb92LL1hbKLK3GGslYqX0Q89QPHX8EEo8Yg5R0tRoG/OjiYfnU8kftYFeF5ZTq3Hb7n5MglS32e9eaKIXaun/bj77V6H6uj/beDirs+lYd7WntaCsf/TIP3Uf3G/ot+vXbL93kadQ+yP7fMp40nq8zhTH+CX/kK+267aGj821t/wDx09u4c0K2jRsP7uP7jf0WZsLRuAHYAFh2wfHL/u8jKqsXDZX9vmVA7SojlDTVUx4WjsPUT7F8HWzSknmdHOZ1yut6iG+1XVFr1ta4Q+LfkZ6qx8Z/BJfcpI0XpufztRFSMO8RC7vEf3KQ0TqDTRPEshfVT/LmOLPpDd3jdWZFh6ibWFuXduMx00E8ve+958giIoCwEREA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00" y="2632336"/>
            <a:ext cx="1150813" cy="70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6876256" y="3153395"/>
            <a:ext cx="751408" cy="8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76256" y="3796821"/>
            <a:ext cx="864096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76256" y="3976841"/>
            <a:ext cx="864096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980088"/>
            <a:ext cx="3819525" cy="436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b="1" dirty="0" err="1" smtClean="0">
                <a:solidFill>
                  <a:srgbClr val="558ED5"/>
                </a:solidFill>
              </a:rPr>
              <a:t>Something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like</a:t>
            </a:r>
            <a:r>
              <a:rPr lang="en-US" b="1" dirty="0" smtClean="0">
                <a:solidFill>
                  <a:srgbClr val="558ED5"/>
                </a:solidFill>
              </a:rPr>
              <a:t>…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2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23" y="1484784"/>
            <a:ext cx="7648709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971600" y="1628800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791" y="1340768"/>
            <a:ext cx="10509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Grammar</a:t>
            </a:r>
            <a:endParaRPr lang="es-ES_tradnl" sz="1600" dirty="0" smtClean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definition</a:t>
            </a:r>
            <a:endParaRPr lang="en-US" sz="1600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2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23" y="1484784"/>
            <a:ext cx="7648709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54142" y="1149920"/>
            <a:ext cx="161875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27984" y="764704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Grammar</a:t>
            </a:r>
            <a:endParaRPr lang="es-ES_tradnl" sz="1600" dirty="0" smtClean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reuse</a:t>
            </a:r>
            <a:endParaRPr lang="en-US" sz="1600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83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23" y="1484784"/>
            <a:ext cx="7648709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67895" y="1988840"/>
            <a:ext cx="335753" cy="518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123" y="2276872"/>
            <a:ext cx="1199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Derived</a:t>
            </a:r>
            <a:endParaRPr lang="es-ES_tradnl" sz="1600" dirty="0" smtClean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  <a:p>
            <a:pPr algn="ctr"/>
            <a:r>
              <a:rPr lang="es-ES_tradnl" sz="1600" dirty="0" err="1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metamodel</a:t>
            </a:r>
            <a:endParaRPr lang="en-US" sz="1600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43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92365" y="1340768"/>
            <a:ext cx="8993352" cy="3672408"/>
            <a:chOff x="1002357" y="1556792"/>
            <a:chExt cx="6179329" cy="216217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986" y="1556792"/>
              <a:ext cx="5219700" cy="2162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1403648" y="2204864"/>
              <a:ext cx="48633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410637" y="2564904"/>
              <a:ext cx="48633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410637" y="3068960"/>
              <a:ext cx="48633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03648" y="3501008"/>
              <a:ext cx="48633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516799" y="2704690"/>
              <a:ext cx="1330620" cy="359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80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Parser Rules</a:t>
              </a:r>
              <a:endParaRPr lang="en-US" sz="2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51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3073"/>
          <p:cNvGrpSpPr/>
          <p:nvPr/>
        </p:nvGrpSpPr>
        <p:grpSpPr>
          <a:xfrm>
            <a:off x="0" y="1196752"/>
            <a:ext cx="9112365" cy="3816424"/>
            <a:chOff x="1303811" y="1556792"/>
            <a:chExt cx="6049359" cy="2592288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986" y="1556792"/>
              <a:ext cx="521970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1718821" y="2348880"/>
              <a:ext cx="4863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718821" y="2780928"/>
              <a:ext cx="4863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18821" y="3212976"/>
              <a:ext cx="4863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580791" y="3718967"/>
              <a:ext cx="121583" cy="430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837946" y="2592677"/>
              <a:ext cx="1293957" cy="36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80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Keywords</a:t>
              </a:r>
              <a:endParaRPr lang="en-US" sz="2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541455" y="3288855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693355" y="3304504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5845255" y="3320153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5292080" y="3320153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6588224" y="3320153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6970697" y="3320153"/>
              <a:ext cx="382473" cy="3561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4980209" y="2884443"/>
              <a:ext cx="191238" cy="1780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445836" y="2847269"/>
              <a:ext cx="191238" cy="1780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350217" y="2447481"/>
              <a:ext cx="191238" cy="1780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380598" y="2440863"/>
              <a:ext cx="191238" cy="1780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5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5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41845" y="1556792"/>
            <a:ext cx="8302155" cy="3465676"/>
            <a:chOff x="1961986" y="1556792"/>
            <a:chExt cx="6340169" cy="2643198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986" y="1556792"/>
              <a:ext cx="521970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148191" y="3368025"/>
              <a:ext cx="1386473" cy="258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600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Simple </a:t>
              </a:r>
              <a:r>
                <a:rPr lang="es-ES_tradnl" sz="1600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asignment</a:t>
              </a:r>
              <a:endPara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3839261" y="2093098"/>
              <a:ext cx="432047" cy="144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002863" y="3306789"/>
              <a:ext cx="191238" cy="1780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233027" y="1960115"/>
              <a:ext cx="1612946" cy="258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60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Multivalue asignment</a:t>
              </a:r>
              <a:endParaRPr lang="en-US" sz="16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96086" y="3918308"/>
              <a:ext cx="3206069" cy="281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s-ES_tradnl" b="1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not</a:t>
              </a:r>
              <a:r>
                <a:rPr lang="es-ES_tradnl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s-ES_tradnl" b="1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here</a:t>
              </a:r>
              <a:r>
                <a:rPr lang="es-ES_tradnl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  <a:sym typeface="Wingdings"/>
                </a:rPr>
                <a:t> </a:t>
              </a:r>
              <a:r>
                <a:rPr lang="es-ES_tradnl" b="1" dirty="0" smtClean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nsolas" pitchFamily="49" charset="0"/>
                  <a:cs typeface="Consolas" pitchFamily="49" charset="0"/>
                </a:rPr>
                <a:t>?=</a:t>
              </a:r>
              <a:r>
                <a:rPr lang="es-ES_tradnl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 </a:t>
              </a:r>
              <a:r>
                <a:rPr lang="es-ES_tradnl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Boolean</a:t>
              </a:r>
              <a:r>
                <a:rPr lang="es-ES_tradnl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 </a:t>
              </a:r>
              <a:r>
                <a:rPr lang="es-ES_tradnl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asignment</a:t>
              </a:r>
              <a:r>
                <a:rPr lang="es-ES_tradnl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)</a:t>
              </a:r>
              <a:endParaRPr lang="en-US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95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9592" y="1484784"/>
            <a:ext cx="7776864" cy="3384376"/>
            <a:chOff x="1961986" y="1556792"/>
            <a:chExt cx="5219700" cy="216217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986" y="1556792"/>
              <a:ext cx="521970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4211960" y="2093098"/>
              <a:ext cx="432047" cy="144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62692" y="1979826"/>
              <a:ext cx="2182461" cy="261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000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Cardinality</a:t>
              </a:r>
              <a:r>
                <a:rPr lang="es-ES_tradnl" sz="2000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 (</a:t>
              </a:r>
              <a:r>
                <a:rPr lang="es-ES_tradnl" sz="2000" dirty="0" err="1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others</a:t>
              </a:r>
              <a:r>
                <a:rPr lang="es-ES_tradnl" sz="2000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: * ?)</a:t>
              </a:r>
              <a:endParaRPr lang="en-US" sz="2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30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9552" y="1484784"/>
            <a:ext cx="8370002" cy="3332701"/>
            <a:chOff x="1961986" y="1556792"/>
            <a:chExt cx="5499621" cy="2192732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986" y="1556792"/>
              <a:ext cx="521970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6084168" y="3356992"/>
              <a:ext cx="313846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480304" y="3506524"/>
              <a:ext cx="981303" cy="243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</a:rPr>
                <a:t>Containment</a:t>
              </a:r>
              <a:endParaRPr 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644008" y="2492896"/>
              <a:ext cx="385854" cy="1449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01174" y="2060848"/>
              <a:ext cx="385854" cy="1449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endParaRPr lang="fr-FR" b="1" dirty="0">
              <a:solidFill>
                <a:srgbClr val="558ED5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" y="5301208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27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graphviz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98978" y="1052736"/>
            <a:ext cx="3194391" cy="1756792"/>
          </a:xfrm>
        </p:spPr>
      </p:pic>
      <p:pic>
        <p:nvPicPr>
          <p:cNvPr id="5" name="Image 4" descr="css3-html5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1700808"/>
            <a:ext cx="1754934" cy="1512168"/>
          </a:xfrm>
          <a:prstGeom prst="rect">
            <a:avLst/>
          </a:prstGeom>
        </p:spPr>
      </p:pic>
      <p:pic>
        <p:nvPicPr>
          <p:cNvPr id="6" name="Image 5" descr="heckert_gnu.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14" y="1700808"/>
            <a:ext cx="1841500" cy="177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65118" y="2924944"/>
            <a:ext cx="1940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 smtClean="0"/>
              <a:t>Graphviz</a:t>
            </a:r>
            <a:endParaRPr lang="fr-FR" sz="32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317646" y="3429000"/>
            <a:ext cx="12111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 smtClean="0"/>
              <a:t>Make</a:t>
            </a:r>
            <a:endParaRPr lang="fr-FR" sz="3200" b="1" dirty="0"/>
          </a:p>
        </p:txBody>
      </p:sp>
      <p:pic>
        <p:nvPicPr>
          <p:cNvPr id="9" name="Image 8" descr="64848_wl_cc_logo_membrane_2002_w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70" y="1772816"/>
            <a:ext cx="1535460" cy="134143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405878" y="3501008"/>
            <a:ext cx="14843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 smtClean="0"/>
              <a:t>Matlab</a:t>
            </a:r>
            <a:endParaRPr lang="fr-FR" sz="3200" b="1" dirty="0"/>
          </a:p>
        </p:txBody>
      </p:sp>
      <p:pic>
        <p:nvPicPr>
          <p:cNvPr id="11" name="Image 10" descr="sql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98" y="4149080"/>
            <a:ext cx="1910184" cy="1910184"/>
          </a:xfrm>
          <a:prstGeom prst="rect">
            <a:avLst/>
          </a:prstGeom>
        </p:spPr>
      </p:pic>
      <p:pic>
        <p:nvPicPr>
          <p:cNvPr id="12" name="Image 11" descr="CS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42" y="4509120"/>
            <a:ext cx="1071119" cy="1512168"/>
          </a:xfrm>
          <a:prstGeom prst="rect">
            <a:avLst/>
          </a:prstGeom>
        </p:spPr>
      </p:pic>
      <p:pic>
        <p:nvPicPr>
          <p:cNvPr id="13" name="Image 12" descr="bibte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54" y="332656"/>
            <a:ext cx="2520280" cy="812790"/>
          </a:xfrm>
          <a:prstGeom prst="rect">
            <a:avLst/>
          </a:prstGeom>
        </p:spPr>
      </p:pic>
      <p:pic>
        <p:nvPicPr>
          <p:cNvPr id="14" name="Image 13" descr="Capture d’écran 2014-10-16 à 10.49.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51" y="110502"/>
            <a:ext cx="3071635" cy="1368152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317407" y="614558"/>
            <a:ext cx="1407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PGN</a:t>
            </a:r>
            <a:endParaRPr lang="fr-FR" sz="4400" b="1" dirty="0"/>
          </a:p>
        </p:txBody>
      </p:sp>
      <p:pic>
        <p:nvPicPr>
          <p:cNvPr id="16" name="Image 15" descr="242px-SCD_algebraic_notation.sv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-33514"/>
            <a:ext cx="1471085" cy="1495400"/>
          </a:xfrm>
          <a:prstGeom prst="rect">
            <a:avLst/>
          </a:prstGeom>
        </p:spPr>
      </p:pic>
      <p:pic>
        <p:nvPicPr>
          <p:cNvPr id="17" name="Image 16" descr="144986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17032"/>
            <a:ext cx="1728192" cy="157041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0" y="530120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Finite</a:t>
            </a:r>
            <a:r>
              <a:rPr lang="fr-FR" sz="2400" b="1" dirty="0" smtClean="0"/>
              <a:t> State Machine</a:t>
            </a:r>
            <a:endParaRPr lang="fr-FR" sz="24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6093296"/>
            <a:ext cx="9312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6A9CE9"/>
                </a:solidFill>
              </a:rPr>
              <a:t>Domain-</a:t>
            </a:r>
            <a:r>
              <a:rPr lang="fr-FR" sz="4000" b="1" dirty="0" err="1" smtClean="0">
                <a:solidFill>
                  <a:srgbClr val="6A9CE9"/>
                </a:solidFill>
              </a:rPr>
              <a:t>Specific</a:t>
            </a:r>
            <a:r>
              <a:rPr lang="fr-FR" sz="4000" b="1" dirty="0" smtClean="0">
                <a:solidFill>
                  <a:srgbClr val="6A9CE9"/>
                </a:solidFill>
              </a:rPr>
              <a:t> </a:t>
            </a:r>
            <a:r>
              <a:rPr lang="fr-FR" sz="4000" b="1" dirty="0" err="1" smtClean="0">
                <a:solidFill>
                  <a:srgbClr val="6A9CE9"/>
                </a:solidFill>
              </a:rPr>
              <a:t>Languages</a:t>
            </a:r>
            <a:r>
              <a:rPr lang="fr-FR" sz="4000" b="1" dirty="0" smtClean="0">
                <a:solidFill>
                  <a:srgbClr val="6A9CE9"/>
                </a:solidFill>
              </a:rPr>
              <a:t> (</a:t>
            </a:r>
            <a:r>
              <a:rPr lang="fr-FR" sz="4000" b="1" dirty="0" err="1" smtClean="0">
                <a:solidFill>
                  <a:srgbClr val="6A9CE9"/>
                </a:solidFill>
              </a:rPr>
              <a:t>DSLs</a:t>
            </a:r>
            <a:r>
              <a:rPr lang="fr-FR" sz="4000" b="1" dirty="0" smtClean="0">
                <a:solidFill>
                  <a:srgbClr val="6A9CE9"/>
                </a:solidFill>
              </a:rPr>
              <a:t>)</a:t>
            </a:r>
            <a:endParaRPr lang="fr-FR" sz="4000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1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771800" y="1124745"/>
            <a:ext cx="2437567" cy="18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err="1" smtClean="0">
                <a:solidFill>
                  <a:srgbClr val="558ED5"/>
                </a:solidFill>
              </a:rPr>
              <a:t>Grammar</a:t>
            </a:r>
            <a:r>
              <a:rPr lang="fr-FR" sz="2800" b="1" dirty="0" smtClean="0">
                <a:solidFill>
                  <a:srgbClr val="558ED5"/>
                </a:solidFill>
              </a:rPr>
              <a:t> and Programs/</a:t>
            </a:r>
            <a:r>
              <a:rPr lang="fr-FR" sz="2800" b="1" dirty="0" err="1" smtClean="0">
                <a:solidFill>
                  <a:srgbClr val="558ED5"/>
                </a:solidFill>
              </a:rPr>
              <a:t>Specifications</a:t>
            </a:r>
            <a:r>
              <a:rPr lang="fr-FR" sz="2800" b="1" dirty="0" smtClean="0">
                <a:solidFill>
                  <a:srgbClr val="558ED5"/>
                </a:solidFill>
              </a:rPr>
              <a:t>/</a:t>
            </a:r>
            <a:r>
              <a:rPr lang="fr-FR" sz="2800" b="1" dirty="0" err="1" smtClean="0">
                <a:solidFill>
                  <a:srgbClr val="558ED5"/>
                </a:solidFill>
              </a:rPr>
              <a:t>Models</a:t>
            </a:r>
            <a:endParaRPr lang="fr-FR" sz="2800" b="1" dirty="0">
              <a:solidFill>
                <a:srgbClr val="558ED5"/>
              </a:solidFill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45224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58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203848" y="1268760"/>
            <a:ext cx="2232248" cy="2088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03848" y="3356993"/>
            <a:ext cx="2232248" cy="432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err="1" smtClean="0">
                <a:solidFill>
                  <a:srgbClr val="558ED5"/>
                </a:solidFill>
              </a:rPr>
              <a:t>Grammar</a:t>
            </a:r>
            <a:r>
              <a:rPr lang="fr-FR" sz="2800" b="1" dirty="0" smtClean="0">
                <a:solidFill>
                  <a:srgbClr val="558ED5"/>
                </a:solidFill>
              </a:rPr>
              <a:t> and Programs/</a:t>
            </a:r>
            <a:r>
              <a:rPr lang="fr-FR" sz="2800" b="1" dirty="0" err="1" smtClean="0">
                <a:solidFill>
                  <a:srgbClr val="558ED5"/>
                </a:solidFill>
              </a:rPr>
              <a:t>Specifications</a:t>
            </a:r>
            <a:r>
              <a:rPr lang="fr-FR" sz="2800" b="1" dirty="0" smtClean="0">
                <a:solidFill>
                  <a:srgbClr val="558ED5"/>
                </a:solidFill>
              </a:rPr>
              <a:t>/</a:t>
            </a:r>
            <a:r>
              <a:rPr lang="fr-FR" sz="2800" b="1" dirty="0" err="1" smtClean="0">
                <a:solidFill>
                  <a:srgbClr val="558ED5"/>
                </a:solidFill>
              </a:rPr>
              <a:t>Models</a:t>
            </a:r>
            <a:endParaRPr lang="fr-FR" sz="2800" b="1" dirty="0">
              <a:solidFill>
                <a:srgbClr val="558ED5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45224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4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203848" y="1412776"/>
            <a:ext cx="2520280" cy="2160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3848" y="2492896"/>
            <a:ext cx="2520280" cy="10801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3848" y="3573017"/>
            <a:ext cx="2520280" cy="360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err="1" smtClean="0">
                <a:solidFill>
                  <a:srgbClr val="558ED5"/>
                </a:solidFill>
              </a:rPr>
              <a:t>Grammar</a:t>
            </a:r>
            <a:r>
              <a:rPr lang="fr-FR" sz="2800" b="1" dirty="0" smtClean="0">
                <a:solidFill>
                  <a:srgbClr val="558ED5"/>
                </a:solidFill>
              </a:rPr>
              <a:t> and Programs/</a:t>
            </a:r>
            <a:r>
              <a:rPr lang="fr-FR" sz="2800" b="1" dirty="0" err="1" smtClean="0">
                <a:solidFill>
                  <a:srgbClr val="558ED5"/>
                </a:solidFill>
              </a:rPr>
              <a:t>Specifications</a:t>
            </a:r>
            <a:r>
              <a:rPr lang="fr-FR" sz="2800" b="1" dirty="0" smtClean="0">
                <a:solidFill>
                  <a:srgbClr val="558ED5"/>
                </a:solidFill>
              </a:rPr>
              <a:t>/</a:t>
            </a:r>
            <a:r>
              <a:rPr lang="fr-FR" sz="2800" b="1" dirty="0" err="1" smtClean="0">
                <a:solidFill>
                  <a:srgbClr val="558ED5"/>
                </a:solidFill>
              </a:rPr>
              <a:t>Models</a:t>
            </a:r>
            <a:endParaRPr lang="fr-FR" sz="2800" b="1" dirty="0">
              <a:solidFill>
                <a:srgbClr val="558ED5"/>
              </a:solidFill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45224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18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1907704" y="1772816"/>
            <a:ext cx="4320480" cy="230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07704" y="1988840"/>
            <a:ext cx="4320480" cy="2088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07704" y="2172961"/>
            <a:ext cx="4320480" cy="1904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9778" y="29375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799778" y="30899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99778" y="32423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99778" y="43483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99778" y="45007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799778" y="46531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err="1" smtClean="0">
                <a:solidFill>
                  <a:srgbClr val="558ED5"/>
                </a:solidFill>
              </a:rPr>
              <a:t>Grammar</a:t>
            </a:r>
            <a:r>
              <a:rPr lang="fr-FR" sz="2800" b="1" dirty="0" smtClean="0">
                <a:solidFill>
                  <a:srgbClr val="558ED5"/>
                </a:solidFill>
              </a:rPr>
              <a:t> and Programs/</a:t>
            </a:r>
            <a:r>
              <a:rPr lang="fr-FR" sz="2800" b="1" dirty="0" err="1" smtClean="0">
                <a:solidFill>
                  <a:srgbClr val="558ED5"/>
                </a:solidFill>
              </a:rPr>
              <a:t>Specifications</a:t>
            </a:r>
            <a:r>
              <a:rPr lang="fr-FR" sz="2800" b="1" dirty="0" smtClean="0">
                <a:solidFill>
                  <a:srgbClr val="558ED5"/>
                </a:solidFill>
              </a:rPr>
              <a:t>/</a:t>
            </a:r>
            <a:r>
              <a:rPr lang="fr-FR" sz="2800" b="1" dirty="0" err="1" smtClean="0">
                <a:solidFill>
                  <a:srgbClr val="558ED5"/>
                </a:solidFill>
              </a:rPr>
              <a:t>Models</a:t>
            </a:r>
            <a:endParaRPr lang="fr-FR" sz="2800" b="1" dirty="0">
              <a:solidFill>
                <a:srgbClr val="558ED5"/>
              </a:solidFill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45224"/>
            <a:ext cx="8430774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27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4" name="Image 3" descr="Capture d’écran 2014-09-25 à 07.1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229600" cy="31115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67544" y="55892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Est-ce que le fichier vide .q est correct vis-à-vis de la grammaire </a:t>
            </a:r>
            <a:r>
              <a:rPr lang="fr-FR" sz="2400" b="1" dirty="0" err="1" smtClean="0"/>
              <a:t>Xtext</a:t>
            </a:r>
            <a:r>
              <a:rPr lang="fr-FR" sz="2400" b="1" dirty="0" smtClean="0"/>
              <a:t>? Pourquoi?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8877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Image 4" descr="Capture d’écran 2014-09-25 à 07.2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941168"/>
            <a:ext cx="1270000" cy="698500"/>
          </a:xfrm>
          <a:prstGeom prst="rect">
            <a:avLst/>
          </a:prstGeom>
        </p:spPr>
      </p:pic>
      <p:pic>
        <p:nvPicPr>
          <p:cNvPr id="6" name="Image 5" descr="Capture d’écran 2014-09-25 à 07.2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7721600" cy="2565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1560" y="48691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Est-ce que le </a:t>
            </a:r>
            <a:r>
              <a:rPr lang="fr-FR" b="1" dirty="0" err="1" smtClean="0"/>
              <a:t>fichier.q</a:t>
            </a:r>
            <a:r>
              <a:rPr lang="fr-FR" b="1" dirty="0" smtClean="0"/>
              <a:t> suivant </a:t>
            </a:r>
            <a:r>
              <a:rPr lang="fr-FR" b="1" dirty="0"/>
              <a:t>est correct vis-à-vis de la grammaire </a:t>
            </a:r>
            <a:r>
              <a:rPr lang="fr-FR" b="1" dirty="0" err="1"/>
              <a:t>Xtext</a:t>
            </a:r>
            <a:r>
              <a:rPr lang="fr-FR" b="1" dirty="0"/>
              <a:t>? Pourquoi?</a:t>
            </a:r>
          </a:p>
        </p:txBody>
      </p:sp>
    </p:spTree>
    <p:extLst>
      <p:ext uri="{BB962C8B-B14F-4D97-AF65-F5344CB8AC3E}">
        <p14:creationId xmlns:p14="http://schemas.microsoft.com/office/powerpoint/2010/main" val="177708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229200"/>
            <a:ext cx="3923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Est-ce que le </a:t>
            </a:r>
            <a:r>
              <a:rPr lang="fr-FR" b="1" dirty="0" err="1" smtClean="0"/>
              <a:t>fichier.q</a:t>
            </a:r>
            <a:r>
              <a:rPr lang="fr-FR" b="1" dirty="0" smtClean="0"/>
              <a:t> suivant </a:t>
            </a:r>
            <a:r>
              <a:rPr lang="fr-FR" b="1" dirty="0"/>
              <a:t>est correct vis-à-vis de la grammaire </a:t>
            </a:r>
            <a:r>
              <a:rPr lang="fr-FR" b="1" dirty="0" err="1"/>
              <a:t>Xtext</a:t>
            </a:r>
            <a:r>
              <a:rPr lang="fr-FR" b="1" dirty="0"/>
              <a:t>? Pourquoi?</a:t>
            </a:r>
          </a:p>
        </p:txBody>
      </p:sp>
      <p:pic>
        <p:nvPicPr>
          <p:cNvPr id="4" name="Image 3" descr="Capture d’écran 2014-09-25 à 07.34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8178800" cy="322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7984" y="4714633"/>
            <a:ext cx="4572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fr-FR" sz="1600" b="1" dirty="0" err="1"/>
              <a:t>PollSystem</a:t>
            </a:r>
            <a:r>
              <a:rPr lang="fr-FR" sz="1600" b="1" dirty="0"/>
              <a:t> {</a:t>
            </a:r>
          </a:p>
          <a:p>
            <a:r>
              <a:rPr lang="sv-SE" sz="1600" dirty="0"/>
              <a:t>	</a:t>
            </a:r>
            <a:r>
              <a:rPr lang="sv-SE" sz="1600" b="1" dirty="0"/>
              <a:t>Poll p1 {</a:t>
            </a:r>
          </a:p>
          <a:p>
            <a:r>
              <a:rPr lang="sv-SE" sz="1600" dirty="0"/>
              <a:t>		</a:t>
            </a:r>
            <a:r>
              <a:rPr lang="sv-SE" sz="1600" b="1" dirty="0" err="1"/>
              <a:t>Question</a:t>
            </a:r>
            <a:r>
              <a:rPr lang="sv-SE" sz="1600" b="1" dirty="0"/>
              <a:t> </a:t>
            </a:r>
            <a:r>
              <a:rPr lang="sv-SE" sz="1600" b="1" u="sng" dirty="0"/>
              <a:t>{</a:t>
            </a:r>
          </a:p>
          <a:p>
            <a:r>
              <a:rPr lang="sv-SE" sz="1600" dirty="0"/>
              <a:t>			"Q1" </a:t>
            </a:r>
          </a:p>
          <a:p>
            <a:r>
              <a:rPr lang="en-US" sz="1600" dirty="0"/>
              <a:t>			</a:t>
            </a:r>
            <a:r>
              <a:rPr lang="en-US" sz="1600" b="1" dirty="0"/>
              <a:t>options o1 : "R1"</a:t>
            </a:r>
          </a:p>
          <a:p>
            <a:r>
              <a:rPr lang="en-US" sz="1600" dirty="0"/>
              <a:t>		}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954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Xtext, your DSL in 5’ (incl. </a:t>
            </a:r>
            <a:r>
              <a:rPr lang="nl-BE" sz="54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e</a:t>
            </a:r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ditors and serializers)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Live Demonstration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6199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0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525"/>
            <a:ext cx="9144000" cy="2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07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05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746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15222" y="248902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5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5400" b="1" dirty="0" err="1" smtClean="0">
                <a:solidFill>
                  <a:srgbClr val="FF0000"/>
                </a:solidFill>
              </a:rPr>
              <a:t>Syntax</a:t>
            </a:r>
            <a:r>
              <a:rPr lang="fr-FR" sz="5400" b="1" dirty="0" smtClean="0">
                <a:solidFill>
                  <a:srgbClr val="FF0000"/>
                </a:solidFill>
              </a:rPr>
              <a:t> + Services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22" y="3287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DSL = </a:t>
            </a:r>
            <a:endParaRPr lang="fr-FR" sz="6000" dirty="0"/>
          </a:p>
        </p:txBody>
      </p:sp>
      <p:sp>
        <p:nvSpPr>
          <p:cNvPr id="7" name="ZoneTexte 6"/>
          <p:cNvSpPr txBox="1"/>
          <p:nvPr/>
        </p:nvSpPr>
        <p:spPr>
          <a:xfrm>
            <a:off x="2092" y="2492896"/>
            <a:ext cx="421196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Specialized</a:t>
            </a:r>
            <a:r>
              <a:rPr lang="fr-FR" sz="2400" b="1" dirty="0"/>
              <a:t> </a:t>
            </a:r>
            <a:r>
              <a:rPr lang="fr-FR" sz="2400" b="1" dirty="0" smtClean="0"/>
              <a:t>notation:</a:t>
            </a:r>
            <a:endParaRPr lang="fr-FR" sz="2400" b="1" dirty="0"/>
          </a:p>
          <a:p>
            <a:endParaRPr lang="fr-FR" dirty="0" smtClean="0"/>
          </a:p>
          <a:p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endParaRPr lang="fr-FR" dirty="0" smtClean="0"/>
          </a:p>
          <a:p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Vocabulary</a:t>
            </a:r>
            <a:endParaRPr lang="fr-FR" dirty="0" smtClean="0"/>
          </a:p>
          <a:p>
            <a:r>
              <a:rPr lang="fr-FR" dirty="0" err="1" smtClean="0"/>
              <a:t>Idiomatic</a:t>
            </a:r>
            <a:r>
              <a:rPr lang="fr-FR" dirty="0" smtClean="0"/>
              <a:t> </a:t>
            </a:r>
            <a:r>
              <a:rPr lang="fr-FR" dirty="0" err="1" smtClean="0"/>
              <a:t>constructs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558870" y="2492896"/>
            <a:ext cx="4587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Specialized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tools</a:t>
            </a:r>
            <a:r>
              <a:rPr lang="fr-FR" sz="2400" b="1" dirty="0" smtClean="0"/>
              <a:t>/IDE:</a:t>
            </a:r>
          </a:p>
          <a:p>
            <a:endParaRPr lang="fr-FR" sz="2400" b="1" dirty="0" smtClean="0"/>
          </a:p>
          <a:p>
            <a:r>
              <a:rPr lang="fr-FR" dirty="0" smtClean="0"/>
              <a:t>Editor </a:t>
            </a:r>
            <a:r>
              <a:rPr lang="fr-FR" sz="1400" dirty="0" err="1" smtClean="0"/>
              <a:t>with</a:t>
            </a:r>
            <a:r>
              <a:rPr lang="fr-FR" sz="1400" dirty="0" smtClean="0"/>
              <a:t> auto-</a:t>
            </a:r>
            <a:r>
              <a:rPr lang="fr-FR" sz="1400" dirty="0" err="1" smtClean="0"/>
              <a:t>completion</a:t>
            </a:r>
            <a:r>
              <a:rPr lang="fr-FR" sz="1400" dirty="0" smtClean="0"/>
              <a:t>, </a:t>
            </a:r>
            <a:r>
              <a:rPr lang="fr-FR" sz="1400" dirty="0" err="1" smtClean="0"/>
              <a:t>syntax</a:t>
            </a:r>
            <a:r>
              <a:rPr lang="fr-FR" sz="1400" dirty="0" smtClean="0"/>
              <a:t> </a:t>
            </a:r>
            <a:r>
              <a:rPr lang="fr-FR" sz="1400" dirty="0" err="1" smtClean="0"/>
              <a:t>highlighting</a:t>
            </a:r>
            <a:r>
              <a:rPr lang="fr-FR" sz="1400" dirty="0" smtClean="0"/>
              <a:t>, etc.</a:t>
            </a:r>
          </a:p>
          <a:p>
            <a:r>
              <a:rPr lang="fr-FR" dirty="0" smtClean="0"/>
              <a:t>Compiler</a:t>
            </a:r>
          </a:p>
          <a:p>
            <a:r>
              <a:rPr lang="fr-FR" dirty="0" err="1" smtClean="0"/>
              <a:t>Interpreter</a:t>
            </a:r>
            <a:endParaRPr lang="fr-FR" dirty="0" smtClean="0"/>
          </a:p>
          <a:p>
            <a:r>
              <a:rPr lang="fr-FR" dirty="0" smtClean="0"/>
              <a:t>Debugger</a:t>
            </a:r>
          </a:p>
          <a:p>
            <a:r>
              <a:rPr lang="fr-FR" dirty="0" smtClean="0"/>
              <a:t>Profiler</a:t>
            </a:r>
          </a:p>
          <a:p>
            <a:r>
              <a:rPr lang="fr-FR" dirty="0" err="1" smtClean="0"/>
              <a:t>Syntax</a:t>
            </a:r>
            <a:r>
              <a:rPr lang="fr-FR" dirty="0" smtClean="0"/>
              <a:t>/Type </a:t>
            </a:r>
            <a:r>
              <a:rPr lang="fr-FR" dirty="0" err="1" smtClean="0"/>
              <a:t>Checker</a:t>
            </a:r>
            <a:endParaRPr lang="fr-FR" dirty="0" smtClean="0"/>
          </a:p>
          <a:p>
            <a:r>
              <a:rPr lang="fr-FR" dirty="0" smtClean="0"/>
              <a:t>…</a:t>
            </a:r>
          </a:p>
        </p:txBody>
      </p:sp>
      <p:pic>
        <p:nvPicPr>
          <p:cNvPr id="32" name="Espace réservé du contenu 3" descr="graphviz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2123728" y="5733256"/>
            <a:ext cx="1742699" cy="958417"/>
          </a:xfrm>
        </p:spPr>
      </p:pic>
      <p:pic>
        <p:nvPicPr>
          <p:cNvPr id="33" name="Image 32" descr="heckert_gnu.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021288"/>
            <a:ext cx="661765" cy="638945"/>
          </a:xfrm>
          <a:prstGeom prst="rect">
            <a:avLst/>
          </a:prstGeom>
        </p:spPr>
      </p:pic>
      <p:pic>
        <p:nvPicPr>
          <p:cNvPr id="34" name="Image 33" descr="64848_wl_cc_logo_membrane_2002_w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093296"/>
            <a:ext cx="690730" cy="603448"/>
          </a:xfrm>
          <a:prstGeom prst="rect">
            <a:avLst/>
          </a:prstGeom>
        </p:spPr>
      </p:pic>
      <p:pic>
        <p:nvPicPr>
          <p:cNvPr id="35" name="Image 34" descr="sql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05264"/>
            <a:ext cx="859301" cy="859301"/>
          </a:xfrm>
          <a:prstGeom prst="rect">
            <a:avLst/>
          </a:prstGeom>
        </p:spPr>
      </p:pic>
      <p:pic>
        <p:nvPicPr>
          <p:cNvPr id="36" name="Image 35" descr="CS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021288"/>
            <a:ext cx="481845" cy="680252"/>
          </a:xfrm>
          <a:prstGeom prst="rect">
            <a:avLst/>
          </a:prstGeom>
        </p:spPr>
      </p:pic>
      <p:pic>
        <p:nvPicPr>
          <p:cNvPr id="37" name="Image 36" descr="bibte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165304"/>
            <a:ext cx="1133752" cy="365635"/>
          </a:xfrm>
          <a:prstGeom prst="rect">
            <a:avLst/>
          </a:prstGeom>
        </p:spPr>
      </p:pic>
      <p:pic>
        <p:nvPicPr>
          <p:cNvPr id="38" name="Image 37" descr="144986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49280"/>
            <a:ext cx="777431" cy="706455"/>
          </a:xfrm>
          <a:prstGeom prst="rect">
            <a:avLst/>
          </a:prstGeom>
        </p:spPr>
      </p:pic>
      <p:pic>
        <p:nvPicPr>
          <p:cNvPr id="39" name="Image 38" descr="Capture d’écran 2014-10-16 à 10.49.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17" y="6021288"/>
            <a:ext cx="1468747" cy="654202"/>
          </a:xfrm>
          <a:prstGeom prst="rect">
            <a:avLst/>
          </a:prstGeom>
        </p:spPr>
      </p:pic>
      <p:pic>
        <p:nvPicPr>
          <p:cNvPr id="40" name="Image 39" descr="242px-SCD_algebraic_notation.sv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54" y="5517232"/>
            <a:ext cx="85004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e d’écran 2015-09-28 à 09.07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32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4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07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" y="-26575"/>
            <a:ext cx="788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1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17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691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11" y="0"/>
            <a:ext cx="48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0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09.5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8064" cy="3685630"/>
          </a:xfrm>
          <a:prstGeom prst="rect">
            <a:avLst/>
          </a:prstGeom>
        </p:spPr>
      </p:pic>
      <p:pic>
        <p:nvPicPr>
          <p:cNvPr id="3" name="Picture 2" descr="Capture d’écran 2015-09-28 à 09.5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5612"/>
            <a:ext cx="3960440" cy="51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3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e d’écran 2015-09-28 à 09.58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61" y="476672"/>
            <a:ext cx="5121039" cy="4464496"/>
          </a:xfrm>
          <a:prstGeom prst="rect">
            <a:avLst/>
          </a:prstGeom>
        </p:spPr>
      </p:pic>
      <p:pic>
        <p:nvPicPr>
          <p:cNvPr id="4" name="Picture 3" descr="Capture d’écran 2015-09-28 à 09.56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48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5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5-09-28 à 09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4872789" cy="6858000"/>
          </a:xfrm>
          <a:prstGeom prst="rect">
            <a:avLst/>
          </a:prstGeom>
        </p:spPr>
      </p:pic>
      <p:pic>
        <p:nvPicPr>
          <p:cNvPr id="2" name="Picture 1" descr="Capture d’écran 2015-09-28 à 10.00.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2430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10.01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7562"/>
            <a:ext cx="3835400" cy="2438400"/>
          </a:xfrm>
          <a:prstGeom prst="rect">
            <a:avLst/>
          </a:prstGeom>
        </p:spPr>
      </p:pic>
      <p:pic>
        <p:nvPicPr>
          <p:cNvPr id="3" name="Picture 2" descr="Capture d’écran 2015-09-28 à 10.01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97949"/>
            <a:ext cx="6819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7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Another example: 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Chess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8962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56" y="0"/>
            <a:ext cx="915110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9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workbenches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Tools for reducing </a:t>
            </a:r>
            <a:r>
              <a:rPr lang="en-US" dirty="0"/>
              <a:t>the gap between the design and implementation of (</a:t>
            </a:r>
            <a:r>
              <a:rPr lang="en-US" dirty="0" smtClean="0"/>
              <a:t>external) </a:t>
            </a:r>
            <a:r>
              <a:rPr lang="en-US" dirty="0"/>
              <a:t>domain-</a:t>
            </a:r>
            <a:r>
              <a:rPr lang="en-US" dirty="0" smtClean="0"/>
              <a:t>specific languages</a:t>
            </a:r>
            <a:endParaRPr lang="en-US" dirty="0"/>
          </a:p>
          <a:p>
            <a:r>
              <a:rPr lang="en-US" dirty="0" smtClean="0"/>
              <a:t>The Killer App for DSLs? http</a:t>
            </a:r>
            <a:r>
              <a:rPr lang="en-US" dirty="0"/>
              <a:t>://</a:t>
            </a:r>
            <a:r>
              <a:rPr lang="en-US" dirty="0" err="1"/>
              <a:t>www.martinfowler.com</a:t>
            </a:r>
            <a:r>
              <a:rPr lang="en-US" dirty="0"/>
              <a:t>/articles/</a:t>
            </a:r>
            <a:r>
              <a:rPr lang="en-US" dirty="0" err="1"/>
              <a:t>languageWorkbench.html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32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56" y="1"/>
            <a:ext cx="9147556" cy="685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52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56" y="1"/>
            <a:ext cx="9147556" cy="685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86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64"/>
            <a:ext cx="9144000" cy="686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64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6470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6A9CE9"/>
                </a:solidFill>
              </a:rPr>
              <a:t>Chess Example - Grammar</a:t>
            </a:r>
            <a:endParaRPr lang="en-US" sz="4000" b="1" dirty="0">
              <a:solidFill>
                <a:srgbClr val="6A9CE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9093" y="836712"/>
            <a:ext cx="8594907" cy="47419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Game: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"White:"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whitePlayer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=STRING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"Black:"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blackPlayer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=STRING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(moves+=Move)+;</a:t>
            </a:r>
          </a:p>
          <a:p>
            <a:pPr>
              <a:buNone/>
            </a:pPr>
            <a:endParaRPr lang="en-US" sz="1300" b="1" dirty="0" smtClean="0">
              <a:latin typeface="Courier New"/>
            </a:endParaRP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Move: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AlgebraicMove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SpokenMove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buNone/>
            </a:pP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AlgebraicMove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(piece=Piece)? source=Square (captures?=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'x'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|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'-'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dest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=Square;</a:t>
            </a:r>
          </a:p>
          <a:p>
            <a:pPr>
              <a:buNone/>
            </a:pPr>
            <a:endParaRPr lang="en-US" sz="1300" b="1" dirty="0" smtClean="0">
              <a:latin typeface="Courier New"/>
            </a:endParaRPr>
          </a:p>
          <a:p>
            <a:pPr>
              <a:buNone/>
            </a:pP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SpokenMove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piece=Piece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'at'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source=Square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(captures?=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'captures'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capturedPiece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=Piece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'at'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'moves to'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dest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=Square;</a:t>
            </a:r>
          </a:p>
          <a:p>
            <a:pPr>
              <a:buNone/>
            </a:pPr>
            <a:endParaRPr lang="en-US" sz="1300" b="1" dirty="0" smtClean="0">
              <a:latin typeface="Courier New"/>
            </a:endParaRPr>
          </a:p>
          <a:p>
            <a:pPr>
              <a:buNone/>
            </a:pPr>
            <a:r>
              <a:rPr lang="en-US" sz="1300" b="1" dirty="0" smtClean="0">
                <a:solidFill>
                  <a:srgbClr val="7F0055"/>
                </a:solidFill>
                <a:latin typeface="Courier New"/>
              </a:rPr>
              <a:t>terminal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Square: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</a:t>
            </a:r>
            <a:r>
              <a:rPr lang="en-US" sz="1300" b="1" dirty="0" err="1" smtClean="0">
                <a:solidFill>
                  <a:srgbClr val="2A00FF"/>
                </a:solidFill>
                <a:latin typeface="Courier New"/>
              </a:rPr>
              <a:t>a'</a:t>
            </a:r>
            <a:r>
              <a:rPr lang="en-US" sz="1300" b="1" dirty="0" err="1" smtClean="0">
                <a:solidFill>
                  <a:srgbClr val="000000"/>
                </a:solidFill>
                <a:latin typeface="Courier New"/>
              </a:rPr>
              <a:t>..</a:t>
            </a:r>
            <a:r>
              <a:rPr lang="en-US" sz="1300" b="1" dirty="0" err="1" smtClean="0">
                <a:solidFill>
                  <a:srgbClr val="2A00FF"/>
                </a:solidFill>
                <a:latin typeface="Courier New"/>
              </a:rPr>
              <a:t>'h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)(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'1'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..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'8'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buNone/>
            </a:pPr>
            <a:endParaRPr lang="en-US" sz="1300" b="1" dirty="0" smtClean="0">
              <a:latin typeface="Courier New"/>
            </a:endParaRPr>
          </a:p>
          <a:p>
            <a:pPr>
              <a:buNone/>
            </a:pPr>
            <a:r>
              <a:rPr lang="en-US" sz="1300" b="1" dirty="0" err="1" smtClean="0">
                <a:solidFill>
                  <a:srgbClr val="7F0055"/>
                </a:solidFill>
                <a:latin typeface="Courier New"/>
              </a:rPr>
              <a:t>enum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Piece: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pawn  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'P'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pawn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'pawn'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knight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'N'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knight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'knight'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bishop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'B'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bishop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'bishop'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rook  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'R'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rook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'rook'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queen 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'Q'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queen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'queen'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</a:t>
            </a:r>
          </a:p>
          <a:p>
            <a:pPr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king  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'K'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 | king = </a:t>
            </a:r>
            <a:r>
              <a:rPr lang="en-US" sz="1300" b="1" dirty="0" smtClean="0">
                <a:solidFill>
                  <a:srgbClr val="2A00FF"/>
                </a:solidFill>
                <a:latin typeface="Courier New"/>
              </a:rPr>
              <a:t>'king'</a:t>
            </a:r>
            <a:r>
              <a:rPr lang="en-US" sz="13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en-US" sz="13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6A9CE9"/>
                </a:solidFill>
              </a:rPr>
              <a:t>Chess Example - Model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White: </a:t>
            </a:r>
            <a:r>
              <a:rPr lang="en-US" dirty="0" smtClean="0">
                <a:solidFill>
                  <a:srgbClr val="2A00FF"/>
                </a:solidFill>
                <a:latin typeface="Microsoft PhagsPa" pitchFamily="34" charset="0"/>
              </a:rPr>
              <a:t>"Mayfield"</a:t>
            </a:r>
          </a:p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Black: </a:t>
            </a:r>
            <a:r>
              <a:rPr lang="en-US" dirty="0" smtClean="0">
                <a:solidFill>
                  <a:srgbClr val="2A00FF"/>
                </a:solidFill>
                <a:latin typeface="Microsoft PhagsPa" pitchFamily="34" charset="0"/>
              </a:rPr>
              <a:t>"</a:t>
            </a:r>
            <a:r>
              <a:rPr lang="en-US" dirty="0" err="1" smtClean="0">
                <a:solidFill>
                  <a:srgbClr val="2A00FF"/>
                </a:solidFill>
                <a:latin typeface="Microsoft PhagsPa" pitchFamily="34" charset="0"/>
              </a:rPr>
              <a:t>Trinks</a:t>
            </a:r>
            <a:r>
              <a:rPr lang="en-US" dirty="0" smtClean="0">
                <a:solidFill>
                  <a:srgbClr val="2A00FF"/>
                </a:solidFill>
                <a:latin typeface="Microsoft PhagsPa" pitchFamily="34" charset="0"/>
              </a:rPr>
              <a:t>“</a:t>
            </a:r>
          </a:p>
          <a:p>
            <a:pPr>
              <a:buNone/>
            </a:pPr>
            <a:endParaRPr lang="en-US" dirty="0" smtClean="0">
              <a:solidFill>
                <a:srgbClr val="2A00FF"/>
              </a:solidFill>
              <a:latin typeface="Microsoft PhagsPa" pitchFamily="34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pawn at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e2 </a:t>
            </a: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moves to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e4</a:t>
            </a:r>
          </a:p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pawn at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f7 </a:t>
            </a: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moves to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g5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Microsoft PhagsPa" pitchFamily="34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K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b1 - c3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f7 - f5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Microsoft PhagsPa" pitchFamily="34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queen at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d1 </a:t>
            </a:r>
            <a:r>
              <a:rPr lang="en-US" dirty="0" smtClean="0">
                <a:solidFill>
                  <a:srgbClr val="7F0055"/>
                </a:solidFill>
                <a:latin typeface="Microsoft PhagsPa" pitchFamily="34" charset="0"/>
              </a:rPr>
              <a:t>moves to </a:t>
            </a:r>
            <a:r>
              <a:rPr lang="en-US" dirty="0" smtClean="0">
                <a:solidFill>
                  <a:srgbClr val="000000"/>
                </a:solidFill>
                <a:latin typeface="Microsoft PhagsPa" pitchFamily="34" charset="0"/>
              </a:rPr>
              <a:t>h5</a:t>
            </a:r>
          </a:p>
          <a:p>
            <a:pPr>
              <a:buNone/>
            </a:pPr>
            <a:r>
              <a:rPr lang="en-US" dirty="0" smtClean="0">
                <a:solidFill>
                  <a:srgbClr val="3F7F5F"/>
                </a:solidFill>
                <a:latin typeface="Microsoft PhagsPa" pitchFamily="34" charset="0"/>
              </a:rPr>
              <a:t>// 1-0</a:t>
            </a:r>
            <a:endParaRPr lang="en-US" dirty="0"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Back to Video 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(VideoGen)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4981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5400000">
            <a:off x="3347864" y="2636912"/>
            <a:ext cx="1800200" cy="1944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pture d’écran 2015-09-23 à 07.2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648200"/>
            <a:ext cx="2133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002348"/>
            <a:ext cx="8636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5301208"/>
            <a:ext cx="8128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653136"/>
            <a:ext cx="939800" cy="850900"/>
          </a:xfrm>
          <a:prstGeom prst="rect">
            <a:avLst/>
          </a:prstGeom>
        </p:spPr>
      </p:pic>
      <p:pic>
        <p:nvPicPr>
          <p:cNvPr id="10" name="Image 8" descr="téléchargement (5)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65104"/>
            <a:ext cx="2232248" cy="1310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6021288"/>
            <a:ext cx="2520280" cy="675075"/>
          </a:xfrm>
          <a:prstGeom prst="rect">
            <a:avLst/>
          </a:prstGeom>
        </p:spPr>
      </p:pic>
      <p:pic>
        <p:nvPicPr>
          <p:cNvPr id="13" name="Picture 12" descr="Capture d’écran 2015-09-23 à 07.1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3568" y="1098224"/>
            <a:ext cx="1509162" cy="811046"/>
          </a:xfrm>
          <a:prstGeom prst="rect">
            <a:avLst/>
          </a:prstGeom>
        </p:spPr>
      </p:pic>
      <p:pic>
        <p:nvPicPr>
          <p:cNvPr id="14" name="Picture 13" descr="Capture d’écran 2015-09-23 à 07.1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9236" y="1098224"/>
            <a:ext cx="1498894" cy="846978"/>
          </a:xfrm>
          <a:prstGeom prst="rect">
            <a:avLst/>
          </a:prstGeom>
        </p:spPr>
      </p:pic>
      <p:pic>
        <p:nvPicPr>
          <p:cNvPr id="15" name="Picture 14" descr="Capture d’écran 2015-09-23 à 07.12.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402" y="1098224"/>
            <a:ext cx="1504028" cy="836712"/>
          </a:xfrm>
          <a:prstGeom prst="rect">
            <a:avLst/>
          </a:prstGeom>
        </p:spPr>
      </p:pic>
      <p:pic>
        <p:nvPicPr>
          <p:cNvPr id="16" name="Picture 15" descr="Capture d’écran 2015-09-23 à 07.12.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67" y="37176"/>
            <a:ext cx="1483495" cy="816179"/>
          </a:xfrm>
          <a:prstGeom prst="rect">
            <a:avLst/>
          </a:prstGeom>
        </p:spPr>
      </p:pic>
      <p:pic>
        <p:nvPicPr>
          <p:cNvPr id="17" name="Picture 16" descr="Capture d’écran 2015-09-23 à 07.11.5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052930" cy="600134"/>
          </a:xfrm>
          <a:prstGeom prst="rect">
            <a:avLst/>
          </a:prstGeom>
        </p:spPr>
      </p:pic>
      <p:pic>
        <p:nvPicPr>
          <p:cNvPr id="18" name="Picture 17" descr="Capture d’écran 2015-09-23 à 07.11.5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9712" y="441841"/>
            <a:ext cx="873146" cy="498062"/>
          </a:xfrm>
          <a:prstGeom prst="rect">
            <a:avLst/>
          </a:prstGeom>
        </p:spPr>
      </p:pic>
      <p:pic>
        <p:nvPicPr>
          <p:cNvPr id="19" name="Picture 18" descr="Capture d’écran 2015-09-23 à 07.07.5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5696" y="18104"/>
            <a:ext cx="1625334" cy="907829"/>
          </a:xfrm>
          <a:prstGeom prst="rect">
            <a:avLst/>
          </a:prstGeom>
        </p:spPr>
      </p:pic>
      <p:pic>
        <p:nvPicPr>
          <p:cNvPr id="20" name="Picture 19" descr="Capture d’écran 2015-09-23 à 07.07.4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710800"/>
            <a:ext cx="1730195" cy="976607"/>
          </a:xfrm>
          <a:prstGeom prst="rect">
            <a:avLst/>
          </a:prstGeom>
        </p:spPr>
      </p:pic>
      <p:pic>
        <p:nvPicPr>
          <p:cNvPr id="21" name="Picture 20" descr="Capture d’écran 2015-09-23 à 07.07.2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528" y="1646904"/>
            <a:ext cx="1682629" cy="943743"/>
          </a:xfrm>
          <a:prstGeom prst="rect">
            <a:avLst/>
          </a:prstGeom>
        </p:spPr>
      </p:pic>
      <p:pic>
        <p:nvPicPr>
          <p:cNvPr id="22" name="Picture 21" descr="Capture d’écran 2015-09-23 à 07.07.0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33" y="782808"/>
            <a:ext cx="1407955" cy="786452"/>
          </a:xfrm>
          <a:prstGeom prst="rect">
            <a:avLst/>
          </a:prstGeom>
        </p:spPr>
      </p:pic>
      <p:pic>
        <p:nvPicPr>
          <p:cNvPr id="23" name="Picture 22" descr="Capture d’écran 2015-09-23 à 07.09.5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24" y="1862928"/>
            <a:ext cx="1415614" cy="792088"/>
          </a:xfrm>
          <a:prstGeom prst="rect">
            <a:avLst/>
          </a:prstGeom>
        </p:spPr>
      </p:pic>
      <p:pic>
        <p:nvPicPr>
          <p:cNvPr id="24" name="Picture 23" descr="Capture d’écran 2015-09-23 à 07.09.48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512" y="22917"/>
            <a:ext cx="1703611" cy="951183"/>
          </a:xfrm>
          <a:prstGeom prst="rect">
            <a:avLst/>
          </a:prstGeom>
        </p:spPr>
      </p:pic>
      <p:pic>
        <p:nvPicPr>
          <p:cNvPr id="25" name="Picture 24" descr="Capture d’écran 2015-09-23 à 07.10.4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664" y="1574896"/>
            <a:ext cx="1756041" cy="991906"/>
          </a:xfrm>
          <a:prstGeom prst="rect">
            <a:avLst/>
          </a:prstGeom>
        </p:spPr>
      </p:pic>
      <p:pic>
        <p:nvPicPr>
          <p:cNvPr id="12" name="Picture 11" descr="Capture d’écran 2015-09-23 à 07.12.25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98" y="1098224"/>
            <a:ext cx="1514295" cy="826446"/>
          </a:xfrm>
          <a:prstGeom prst="rect">
            <a:avLst/>
          </a:prstGeom>
        </p:spPr>
      </p:pic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0"/>
            <a:ext cx="5508104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0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40" y="1268760"/>
            <a:ext cx="882638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6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9552" y="1556792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err="1" smtClean="0"/>
              <a:t>Write</a:t>
            </a:r>
            <a:r>
              <a:rPr lang="fr-FR" sz="3200" b="1" dirty="0" smtClean="0"/>
              <a:t> a </a:t>
            </a:r>
            <a:r>
              <a:rPr lang="fr-FR" sz="3200" b="1" dirty="0" err="1" smtClean="0"/>
              <a:t>Xtext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grammar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so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that</a:t>
            </a:r>
            <a:r>
              <a:rPr lang="fr-FR" sz="3200" b="1" dirty="0" smtClean="0"/>
              <a:t> the </a:t>
            </a:r>
            <a:r>
              <a:rPr lang="fr-FR" sz="3200" b="1" dirty="0" err="1" smtClean="0"/>
              <a:t>specification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below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is</a:t>
            </a:r>
            <a:r>
              <a:rPr lang="fr-FR" sz="3200" b="1" dirty="0" smtClean="0"/>
              <a:t> conformant </a:t>
            </a:r>
            <a:endParaRPr lang="fr-FR" sz="3200" b="1" dirty="0"/>
          </a:p>
        </p:txBody>
      </p:sp>
      <p:pic>
        <p:nvPicPr>
          <p:cNvPr id="11" name="Picture 10" descr="Capture d’écran 2015-09-23 à 07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52936"/>
            <a:ext cx="8362508" cy="38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1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From Metamodel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To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Grammar (other side)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1593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661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endParaRPr lang="fr-FR" sz="2800" dirty="0" smtClean="0"/>
          </a:p>
          <a:p>
            <a:endParaRPr lang="fr-FR" sz="2800" dirty="0"/>
          </a:p>
          <a:p>
            <a:pPr lvl="1"/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364088" y="548680"/>
            <a:ext cx="3923928" cy="1478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 smtClean="0">
                <a:solidFill>
                  <a:srgbClr val="558ED5"/>
                </a:solidFill>
              </a:rPr>
              <a:t>Language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Workbenches</a:t>
            </a:r>
            <a:endParaRPr lang="fr-FR" sz="4000" b="1" dirty="0" smtClean="0">
              <a:solidFill>
                <a:srgbClr val="558ED5"/>
              </a:solidFill>
            </a:endParaRPr>
          </a:p>
          <a:p>
            <a:endParaRPr lang="fr-FR" sz="4000" b="1" dirty="0">
              <a:solidFill>
                <a:srgbClr val="558ED5"/>
              </a:solidFill>
            </a:endParaRPr>
          </a:p>
          <a:p>
            <a:r>
              <a:rPr lang="fr-FR" sz="2400" b="1" dirty="0" err="1" smtClean="0"/>
              <a:t>Erdweg</a:t>
            </a:r>
            <a:r>
              <a:rPr lang="fr-FR" sz="2400" b="1" dirty="0" smtClean="0"/>
              <a:t> et al. SLE’13</a:t>
            </a:r>
            <a:endParaRPr lang="fr-FR" sz="2400" b="1" dirty="0"/>
          </a:p>
        </p:txBody>
      </p:sp>
      <p:pic>
        <p:nvPicPr>
          <p:cNvPr id="2" name="Image 1" descr="Capture d’écran 2014-10-16 à 12.21.0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" y="-8698"/>
            <a:ext cx="5509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Autofit/>
          </a:bodyPr>
          <a:lstStyle/>
          <a:p>
            <a:r>
              <a:rPr lang="es-ES_tradnl" b="1" dirty="0" err="1" smtClean="0">
                <a:solidFill>
                  <a:srgbClr val="6A9CE9"/>
                </a:solidFill>
              </a:rPr>
              <a:t>From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>
                <a:solidFill>
                  <a:srgbClr val="6A9CE9"/>
                </a:solidFill>
              </a:rPr>
              <a:t>M</a:t>
            </a:r>
            <a:r>
              <a:rPr lang="es-ES_tradnl" b="1" dirty="0" err="1" smtClean="0">
                <a:solidFill>
                  <a:srgbClr val="6A9CE9"/>
                </a:solidFill>
              </a:rPr>
              <a:t>etamodel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to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Grammar</a:t>
            </a:r>
            <a:endParaRPr lang="en-US" b="1" dirty="0">
              <a:solidFill>
                <a:srgbClr val="6A9CE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r>
              <a:rPr lang="es-ES_tradnl" sz="1400" dirty="0" smtClean="0"/>
              <a:t> </a:t>
            </a:r>
            <a:r>
              <a:rPr lang="es-ES_tradnl" sz="1400" dirty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7" name="Connecteur en angle 6"/>
          <p:cNvCxnSpPr/>
          <p:nvPr/>
        </p:nvCxnSpPr>
        <p:spPr>
          <a:xfrm rot="10800000" flipV="1">
            <a:off x="5652120" y="2420886"/>
            <a:ext cx="936104" cy="864097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812088" y="223838"/>
            <a:ext cx="1331912" cy="365125"/>
          </a:xfrm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metamodel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grammar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8622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812088" y="223838"/>
            <a:ext cx="1331912" cy="365125"/>
          </a:xfrm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Give</a:t>
            </a:r>
            <a:r>
              <a:rPr lang="fr-FR" sz="2800" dirty="0" smtClean="0"/>
              <a:t> me a </a:t>
            </a:r>
            <a:r>
              <a:rPr lang="fr-FR" sz="4400" b="1" dirty="0" err="1" smtClean="0"/>
              <a:t>metamodel</a:t>
            </a:r>
            <a:r>
              <a:rPr lang="fr-FR" sz="2800" dirty="0" smtClean="0"/>
              <a:t>, </a:t>
            </a:r>
          </a:p>
          <a:p>
            <a:endParaRPr lang="fr-FR" sz="2800" dirty="0" smtClean="0"/>
          </a:p>
          <a:p>
            <a:r>
              <a:rPr lang="fr-FR" sz="2400" dirty="0" smtClean="0"/>
              <a:t>The </a:t>
            </a:r>
            <a:r>
              <a:rPr lang="fr-FR" sz="2400" dirty="0" err="1" smtClean="0"/>
              <a:t>grammar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« </a:t>
            </a:r>
            <a:r>
              <a:rPr lang="fr-FR" sz="2400" dirty="0" err="1" smtClean="0"/>
              <a:t>weird</a:t>
            </a:r>
            <a:r>
              <a:rPr lang="fr-FR" sz="2400" dirty="0" smtClean="0"/>
              <a:t> » (i.e., not as concise and as </a:t>
            </a:r>
            <a:r>
              <a:rPr lang="fr-FR" sz="2400" dirty="0" err="1" smtClean="0"/>
              <a:t>comprehensible</a:t>
            </a:r>
            <a:r>
              <a:rPr lang="fr-FR" sz="2400" dirty="0" smtClean="0"/>
              <a:t> </a:t>
            </a:r>
            <a:r>
              <a:rPr lang="fr-FR" sz="2400" dirty="0" err="1" smtClean="0"/>
              <a:t>than</a:t>
            </a:r>
            <a:r>
              <a:rPr lang="fr-FR" sz="2400" dirty="0" smtClean="0"/>
              <a:t> if </a:t>
            </a:r>
            <a:r>
              <a:rPr lang="fr-FR" sz="2400" dirty="0" err="1" smtClean="0"/>
              <a:t>you</a:t>
            </a:r>
            <a:r>
              <a:rPr lang="fr-FR" sz="2400" dirty="0" smtClean="0"/>
              <a:t> made </a:t>
            </a:r>
            <a:r>
              <a:rPr lang="fr-FR" sz="2400" dirty="0" err="1" smtClean="0"/>
              <a:t>it</a:t>
            </a:r>
            <a:r>
              <a:rPr lang="fr-FR" sz="2400" dirty="0" smtClean="0"/>
              <a:t> </a:t>
            </a:r>
            <a:r>
              <a:rPr lang="fr-FR" sz="2400" dirty="0" err="1" smtClean="0"/>
              <a:t>manually</a:t>
            </a:r>
            <a:r>
              <a:rPr lang="fr-FR" sz="2400" dirty="0" smtClean="0"/>
              <a:t>)</a:t>
            </a:r>
          </a:p>
          <a:p>
            <a:endParaRPr lang="fr-FR" sz="2400" dirty="0" smtClean="0"/>
          </a:p>
          <a:p>
            <a:r>
              <a:rPr lang="fr-FR" sz="2400" dirty="0" smtClean="0"/>
              <a:t>[</a:t>
            </a:r>
            <a:r>
              <a:rPr lang="fr-FR" sz="2400" dirty="0" err="1" smtClean="0"/>
              <a:t>Same</a:t>
            </a:r>
            <a:r>
              <a:rPr lang="fr-FR" sz="2400" dirty="0" smtClean="0"/>
              <a:t> observation </a:t>
            </a:r>
            <a:r>
              <a:rPr lang="fr-FR" sz="2400" dirty="0" err="1" smtClean="0"/>
              <a:t>actually</a:t>
            </a:r>
            <a:r>
              <a:rPr lang="fr-FR" sz="2400" dirty="0" smtClean="0"/>
              <a:t> </a:t>
            </a:r>
            <a:r>
              <a:rPr lang="fr-FR" sz="2400" dirty="0" err="1" smtClean="0"/>
              <a:t>applies</a:t>
            </a:r>
            <a:r>
              <a:rPr lang="fr-FR" sz="2400" dirty="0" smtClean="0"/>
              <a:t> to the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side</a:t>
            </a:r>
            <a:r>
              <a:rPr lang="fr-FR" sz="2400" dirty="0" smtClean="0"/>
              <a:t>: </a:t>
            </a:r>
            <a:r>
              <a:rPr lang="fr-FR" sz="2400" dirty="0" err="1" smtClean="0"/>
              <a:t>generated</a:t>
            </a:r>
            <a:r>
              <a:rPr lang="fr-FR" sz="2400" dirty="0" smtClean="0"/>
              <a:t> </a:t>
            </a:r>
            <a:r>
              <a:rPr lang="fr-FR" sz="2400" dirty="0" err="1" smtClean="0"/>
              <a:t>metamodels</a:t>
            </a:r>
            <a:r>
              <a:rPr lang="fr-FR" sz="2400" dirty="0" smtClean="0"/>
              <a:t> (</a:t>
            </a:r>
            <a:r>
              <a:rPr lang="fr-FR" sz="2400" dirty="0" err="1" smtClean="0"/>
              <a:t>from</a:t>
            </a:r>
            <a:r>
              <a:rPr lang="fr-FR" sz="2400" dirty="0" smtClean="0"/>
              <a:t> </a:t>
            </a:r>
            <a:r>
              <a:rPr lang="fr-FR" sz="2400" dirty="0" err="1" smtClean="0"/>
              <a:t>grammar</a:t>
            </a:r>
            <a:r>
              <a:rPr lang="fr-FR" sz="2400" dirty="0" smtClean="0"/>
              <a:t>)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weird</a:t>
            </a:r>
            <a:r>
              <a:rPr lang="fr-FR" sz="2400" dirty="0" smtClean="0"/>
              <a:t> as </a:t>
            </a:r>
            <a:r>
              <a:rPr lang="fr-FR" sz="2400" dirty="0" err="1" smtClean="0"/>
              <a:t>well</a:t>
            </a:r>
            <a:r>
              <a:rPr lang="fr-FR" sz="2400" dirty="0" smtClean="0"/>
              <a:t>, but </a:t>
            </a:r>
            <a:r>
              <a:rPr lang="fr-FR" sz="2400" dirty="0" err="1" smtClean="0"/>
              <a:t>you</a:t>
            </a:r>
            <a:r>
              <a:rPr lang="fr-FR" sz="2400" dirty="0" smtClean="0"/>
              <a:t> have </a:t>
            </a:r>
            <a:r>
              <a:rPr lang="fr-FR" sz="2400" dirty="0" err="1" smtClean="0"/>
              <a:t>at</a:t>
            </a:r>
            <a:r>
              <a:rPr lang="fr-FR" sz="2400" dirty="0" smtClean="0"/>
              <a:t> least </a:t>
            </a:r>
            <a:r>
              <a:rPr lang="fr-FR" sz="2400" dirty="0" err="1" smtClean="0"/>
              <a:t>some</a:t>
            </a:r>
            <a:r>
              <a:rPr lang="fr-FR" sz="2400" dirty="0" smtClean="0"/>
              <a:t> control in </a:t>
            </a:r>
            <a:r>
              <a:rPr lang="fr-FR" sz="2400" dirty="0" err="1" smtClean="0"/>
              <a:t>Xtext-based</a:t>
            </a:r>
            <a:r>
              <a:rPr lang="fr-FR" sz="2400" dirty="0" smtClean="0"/>
              <a:t> </a:t>
            </a:r>
            <a:r>
              <a:rPr lang="fr-FR" sz="2400" dirty="0" err="1" smtClean="0"/>
              <a:t>grammar</a:t>
            </a:r>
            <a:r>
              <a:rPr lang="fr-FR" sz="2400" dirty="0" smtClean="0"/>
              <a:t>]</a:t>
            </a:r>
          </a:p>
          <a:p>
            <a:r>
              <a:rPr lang="fr-FR" sz="2400" dirty="0" smtClean="0"/>
              <a:t>[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experiment</a:t>
            </a:r>
            <a:r>
              <a:rPr lang="fr-FR" sz="2400" dirty="0" smtClean="0"/>
              <a:t> in the </a:t>
            </a:r>
            <a:r>
              <a:rPr lang="fr-FR" sz="2400" dirty="0" err="1" smtClean="0"/>
              <a:t>lab</a:t>
            </a:r>
            <a:r>
              <a:rPr lang="fr-FR" sz="2400" dirty="0" smtClean="0"/>
              <a:t> sessions]</a:t>
            </a:r>
            <a:endParaRPr lang="fr-FR" sz="2400" dirty="0"/>
          </a:p>
          <a:p>
            <a:endParaRPr lang="fr-FR" sz="2800" dirty="0" smtClean="0"/>
          </a:p>
          <a:p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3945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Live </a:t>
            </a: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Demonstration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7376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d’écran 2015-09-28 à 10.0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3527" cy="3501008"/>
          </a:xfrm>
          <a:prstGeom prst="rect">
            <a:avLst/>
          </a:prstGeom>
        </p:spPr>
      </p:pic>
      <p:pic>
        <p:nvPicPr>
          <p:cNvPr id="3" name="Picture 2" descr="Capture d’écran 2015-09-28 à 10.02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696079"/>
            <a:ext cx="4752528" cy="51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e d’écran 2015-09-28 à 10.0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-3008"/>
            <a:ext cx="3384376" cy="1852899"/>
          </a:xfrm>
          <a:prstGeom prst="rect">
            <a:avLst/>
          </a:prstGeom>
        </p:spPr>
      </p:pic>
      <p:pic>
        <p:nvPicPr>
          <p:cNvPr id="2" name="Picture 1" descr="Capture d’écran 2015-09-28 à 10.03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-2685"/>
            <a:ext cx="6192688" cy="68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03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1560" y="1844824"/>
            <a:ext cx="8229600" cy="1143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FF0000"/>
                </a:solidFill>
              </a:rPr>
              <a:t>Quizz Time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7650" y="2420888"/>
            <a:ext cx="82809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 err="1" smtClean="0"/>
              <a:t>Explain</a:t>
            </a:r>
            <a:r>
              <a:rPr lang="fr-FR" sz="4400" b="1" dirty="0" smtClean="0"/>
              <a:t> (</a:t>
            </a:r>
            <a:r>
              <a:rPr lang="fr-FR" sz="4400" b="1" dirty="0" err="1" smtClean="0"/>
              <a:t>roughly</a:t>
            </a:r>
            <a:r>
              <a:rPr lang="fr-FR" sz="4400" b="1" dirty="0" smtClean="0"/>
              <a:t>) the « </a:t>
            </a:r>
            <a:r>
              <a:rPr lang="fr-FR" sz="4400" b="1" dirty="0" err="1" smtClean="0"/>
              <a:t>algorithm</a:t>
            </a:r>
            <a:r>
              <a:rPr lang="fr-FR" sz="4400" b="1" dirty="0" smtClean="0"/>
              <a:t> » of </a:t>
            </a:r>
            <a:r>
              <a:rPr lang="fr-FR" sz="4400" b="1" dirty="0" err="1" smtClean="0"/>
              <a:t>Xtext</a:t>
            </a:r>
            <a:r>
              <a:rPr lang="fr-FR" sz="4400" b="1" dirty="0" smtClean="0"/>
              <a:t> to </a:t>
            </a:r>
            <a:r>
              <a:rPr lang="fr-FR" sz="4400" b="1" dirty="0" err="1" smtClean="0"/>
              <a:t>generate</a:t>
            </a:r>
            <a:r>
              <a:rPr lang="fr-FR" sz="4400" b="1" dirty="0" smtClean="0"/>
              <a:t> a </a:t>
            </a:r>
            <a:r>
              <a:rPr lang="fr-FR" sz="4400" b="1" dirty="0" err="1" smtClean="0"/>
              <a:t>grammar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from</a:t>
            </a:r>
            <a:r>
              <a:rPr lang="fr-FR" sz="4400" b="1" dirty="0" smtClean="0"/>
              <a:t> an </a:t>
            </a:r>
            <a:r>
              <a:rPr lang="fr-FR" sz="4400" b="1" dirty="0" err="1" smtClean="0"/>
              <a:t>ecore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Metamodel</a:t>
            </a:r>
            <a:endParaRPr lang="fr-FR" sz="4400" b="1" dirty="0"/>
          </a:p>
        </p:txBody>
      </p:sp>
    </p:spTree>
    <p:extLst>
      <p:ext uri="{BB962C8B-B14F-4D97-AF65-F5344CB8AC3E}">
        <p14:creationId xmlns:p14="http://schemas.microsoft.com/office/powerpoint/2010/main" val="231803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753" y="980728"/>
            <a:ext cx="896448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Graphical DSL 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(vs Textual DSL)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745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Graphical</a:t>
            </a:r>
            <a:r>
              <a:rPr lang="es-ES_tradnl" b="1" dirty="0" smtClean="0">
                <a:solidFill>
                  <a:schemeClr val="bg1"/>
                </a:solidFill>
              </a:rPr>
              <a:t> vs. Textual </a:t>
            </a:r>
            <a:r>
              <a:rPr lang="es-ES_tradnl" b="1" dirty="0" err="1" smtClean="0">
                <a:solidFill>
                  <a:schemeClr val="bg1"/>
                </a:solidFill>
              </a:rPr>
              <a:t>DSLs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5256584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/>
              <a:t>Success depends on how the notation fits the </a:t>
            </a:r>
            <a:r>
              <a:rPr lang="es-ES_tradnl" sz="2400" smtClean="0"/>
              <a:t>domain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3" name="TextBox 2"/>
          <p:cNvSpPr txBox="1"/>
          <p:nvPr/>
        </p:nvSpPr>
        <p:spPr>
          <a:xfrm>
            <a:off x="827584" y="1736807"/>
            <a:ext cx="26642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Person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name;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name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1736807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24028" y="2348880"/>
            <a:ext cx="1728192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12059" y="234736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Person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96036" y="269091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/>
              <a:t>n</a:t>
            </a:r>
            <a:r>
              <a:rPr lang="es-ES_tradnl" sz="1400" smtClean="0"/>
              <a:t>ame : string</a:t>
            </a:r>
          </a:p>
          <a:p>
            <a:r>
              <a:rPr lang="es-ES_tradnl" sz="1400" smtClean="0"/>
              <a:t>surname : string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24028" y="2655141"/>
            <a:ext cx="172819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403920" y="3573016"/>
            <a:ext cx="8352928" cy="2960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Graphical DSLs are not always easier to understand</a:t>
            </a:r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2811388" cy="267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185085"/>
            <a:ext cx="2583904" cy="264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vs Textual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s.tm.tue.nl/staff/pvgorp/fora/key-issu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" y="2132856"/>
            <a:ext cx="8804713" cy="334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0" y="2781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rgbClr val="6A9CE9"/>
                </a:solidFill>
              </a:rPr>
              <a:t>A </a:t>
            </a:r>
            <a:r>
              <a:rPr lang="es-ES_tradnl" b="1" dirty="0" err="1">
                <a:solidFill>
                  <a:srgbClr val="6A9CE9"/>
                </a:solidFill>
              </a:rPr>
              <a:t>language</a:t>
            </a:r>
            <a:r>
              <a:rPr lang="es-ES_tradnl" b="1" dirty="0">
                <a:solidFill>
                  <a:srgbClr val="6A9CE9"/>
                </a:solidFill>
              </a:rPr>
              <a:t> can be </a:t>
            </a:r>
            <a:endParaRPr lang="es-ES_tradnl" b="1" dirty="0" smtClean="0">
              <a:solidFill>
                <a:srgbClr val="6A9CE9"/>
              </a:solidFill>
            </a:endParaRP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>
                <a:solidFill>
                  <a:srgbClr val="6A9CE9"/>
                </a:solidFill>
              </a:rPr>
              <a:t>and textual</a:t>
            </a:r>
            <a:endParaRPr lang="fr-FR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1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-315416"/>
            <a:ext cx="831437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5656" y="5934670"/>
            <a:ext cx="6624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Sebastian </a:t>
            </a:r>
            <a:r>
              <a:rPr lang="de-DE" dirty="0" err="1"/>
              <a:t>Erdweg</a:t>
            </a:r>
            <a:r>
              <a:rPr lang="de-DE" dirty="0"/>
              <a:t>, Tillmann Rendel, Christian Kästner, </a:t>
            </a:r>
            <a:r>
              <a:rPr lang="en-US" dirty="0"/>
              <a:t>and Klaus </a:t>
            </a:r>
            <a:r>
              <a:rPr lang="en-US" dirty="0" err="1"/>
              <a:t>Ostermann</a:t>
            </a:r>
            <a:r>
              <a:rPr lang="en-US" dirty="0"/>
              <a:t>. </a:t>
            </a:r>
            <a:r>
              <a:rPr lang="en-US" dirty="0" err="1"/>
              <a:t>Sugarj</a:t>
            </a:r>
            <a:r>
              <a:rPr lang="en-US" dirty="0"/>
              <a:t>: Library-based syntactic language extensibility. </a:t>
            </a:r>
            <a:r>
              <a:rPr lang="fr-FR" dirty="0"/>
              <a:t>OOPSLA’11</a:t>
            </a:r>
          </a:p>
        </p:txBody>
      </p:sp>
    </p:spTree>
    <p:extLst>
      <p:ext uri="{BB962C8B-B14F-4D97-AF65-F5344CB8AC3E}">
        <p14:creationId xmlns:p14="http://schemas.microsoft.com/office/powerpoint/2010/main" val="2264636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Alternative </a:t>
            </a:r>
            <a:r>
              <a:rPr lang="fr-FR" sz="5400" b="1" dirty="0" err="1" smtClean="0">
                <a:solidFill>
                  <a:srgbClr val="558ED5"/>
                </a:solidFill>
              </a:rPr>
              <a:t>representation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812088" y="223838"/>
            <a:ext cx="1331912" cy="365125"/>
          </a:xfrm>
          <a:prstGeom prst="rect">
            <a:avLst/>
          </a:prstGeom>
        </p:spPr>
        <p:txBody>
          <a:bodyPr/>
          <a:lstStyle/>
          <a:p>
            <a:fld id="{07E659AE-68A2-41B4-825A-F55FDC8540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0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344816" cy="485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7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65908808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8988772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3541" y="1715616"/>
            <a:ext cx="30963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There should be a 1:1 correspondence between concepts and graphical symbols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244372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04" y="2204864"/>
            <a:ext cx="5976664" cy="354965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9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82867462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44208" y="2060848"/>
            <a:ext cx="244827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Different symbols should be clearly distinguishable from each other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14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22952559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46" y="2204864"/>
            <a:ext cx="4670242" cy="301305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19711493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6216" y="4005064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visual representations whose apprarance suggests their meaning</a:t>
            </a:r>
            <a:endParaRPr lang="en-US" sz="120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1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2959328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72200" y="5301208"/>
            <a:ext cx="24482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Include mechanisms for dealing with complexity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5694277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52120" y="6021288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Include explicit mechanisms to support integration of information from different diagrams</a:t>
            </a:r>
            <a:endParaRPr lang="en-US" sz="12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Recommendations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for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</a:p>
          <a:p>
            <a:r>
              <a:rPr lang="es-ES_tradnl" b="1" dirty="0" err="1" smtClean="0">
                <a:solidFill>
                  <a:srgbClr val="6A9CE9"/>
                </a:solidFill>
              </a:rPr>
              <a:t>Graphical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8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e 6">
      <a:dk1>
        <a:sysClr val="windowText" lastClr="000000"/>
      </a:dk1>
      <a:lt1>
        <a:sysClr val="window" lastClr="FFFFFF"/>
      </a:lt1>
      <a:dk2>
        <a:srgbClr val="1D5FC5"/>
      </a:dk2>
      <a:lt2>
        <a:srgbClr val="2E7CEB"/>
      </a:lt2>
      <a:accent1>
        <a:srgbClr val="4282CE"/>
      </a:accent1>
      <a:accent2>
        <a:srgbClr val="DD8047"/>
      </a:accent2>
      <a:accent3>
        <a:srgbClr val="5C9F4F"/>
      </a:accent3>
      <a:accent4>
        <a:srgbClr val="3163D8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34229</TotalTime>
  <Words>3350</Words>
  <Application>Microsoft Macintosh PowerPoint</Application>
  <PresentationFormat>On-screen Show (4:3)</PresentationFormat>
  <Paragraphs>930</Paragraphs>
  <Slides>150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Office Theme</vt:lpstr>
      <vt:lpstr> Domain-Specific Languages and Xtext</vt:lpstr>
      <vt:lpstr>Material</vt:lpstr>
      <vt:lpstr>Plan</vt:lpstr>
      <vt:lpstr>Contract</vt:lpstr>
      <vt:lpstr>PowerPoint Presentation</vt:lpstr>
      <vt:lpstr>PowerPoint Presentation</vt:lpstr>
      <vt:lpstr>Language workbenches</vt:lpstr>
      <vt:lpstr>PowerPoint Presentation</vt:lpstr>
      <vt:lpstr>PowerPoint Presentation</vt:lpstr>
      <vt:lpstr>Projectional editing</vt:lpstr>
      <vt:lpstr>Projectional editing</vt:lpstr>
      <vt:lpstr>Projectional Editing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Foundations (or some course refresh) </vt:lpstr>
      <vt:lpstr>Compilation Process</vt:lpstr>
      <vt:lpstr>PowerPoint Presentation</vt:lpstr>
      <vt:lpstr>PowerPoint Presentation</vt:lpstr>
      <vt:lpstr>PowerPoint Presentation</vt:lpstr>
      <vt:lpstr>Compilation (en français)</vt:lpstr>
      <vt:lpstr>DSL? The same!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Xtext, Grammar, Metamodel</vt:lpstr>
      <vt:lpstr>Xtext</vt:lpstr>
      <vt:lpstr>PowerPoint Presentation</vt:lpstr>
      <vt:lpstr>The grammar language</vt:lpstr>
      <vt:lpstr>PowerPoint Presentation</vt:lpstr>
      <vt:lpstr>PowerPoint Presentation</vt:lpstr>
      <vt:lpstr>Example DSL</vt:lpstr>
      <vt:lpstr>Something like…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Chess Example - Grammar</vt:lpstr>
      <vt:lpstr>Chess Example -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Metamodel to Grammar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vs. Textual DSLs</vt:lpstr>
      <vt:lpstr>PowerPoint Presentation</vt:lpstr>
      <vt:lpstr>Alternative representation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PowerPoint Presentation</vt:lpstr>
      <vt:lpstr>Recommendations</vt:lpstr>
      <vt:lpstr>Recommendations</vt:lpstr>
      <vt:lpstr>Recommendations</vt:lpstr>
      <vt:lpstr>PowerPoint Presentation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PowerPoint Presentation</vt:lpstr>
      <vt:lpstr>GMF</vt:lpstr>
      <vt:lpstr>Eclipse Modeling Project</vt:lpstr>
      <vt:lpstr>Parts of GMF</vt:lpstr>
      <vt:lpstr>Main advantages</vt:lpstr>
      <vt:lpstr>PowerPoint Presentation</vt:lpstr>
      <vt:lpstr>Proposed development process</vt:lpstr>
      <vt:lpstr>Example DSL</vt:lpstr>
      <vt:lpstr>Domain Model</vt:lpstr>
      <vt:lpstr>Graphical Definition</vt:lpstr>
      <vt:lpstr>Plan</vt:lpstr>
      <vt:lpstr>Contract</vt:lpstr>
      <vt:lpstr>PowerPoint Presentation</vt:lpstr>
      <vt:lpstr>Abstraction Gap</vt:lpstr>
      <vt:lpstr>Models/MDE</vt:lpstr>
      <vt:lpstr>Generative approach</vt:lpstr>
      <vt:lpstr>PowerPoint Presentation</vt:lpstr>
      <vt:lpstr>Model, Metamodel,  Metametamodel, DSML</vt:lpstr>
      <vt:lpstr>PowerPoint Presentation</vt:lpstr>
      <vt:lpstr>Language and MDE</vt:lpstr>
      <vt:lpstr>PowerPoint Presentation</vt:lpstr>
      <vt:lpstr>PowerPoint Presentation</vt:lpstr>
      <vt:lpstr>What are models used for?</vt:lpstr>
      <vt:lpstr>PowerPoint Presentation</vt:lpstr>
      <vt:lpstr>Which diagrams are used?</vt:lpstr>
      <vt:lpstr>Use of multiple languages (DSLs)</vt:lpstr>
      <vt:lpstr>UML can be seen as a collection of domain-specific modeling languages</vt:lpstr>
      <vt:lpstr>Xtext is built using MDE technologies</vt:lpstr>
      <vt:lpstr>PowerPoint Presentation</vt:lpstr>
      <vt:lpstr>PowerPoint Presentation</vt:lpstr>
      <vt:lpstr>Worst practices</vt:lpstr>
      <vt:lpstr>Actors</vt:lpstr>
      <vt:lpstr>Actors</vt:lpstr>
      <vt:lpstr>Best practices</vt:lpstr>
      <vt:lpstr>Worst practices</vt:lpstr>
      <vt:lpstr>Worst practices</vt:lpstr>
      <vt:lpstr>Worst practices</vt:lpstr>
      <vt:lpstr>Worst practices</vt:lpstr>
      <vt:lpstr>Worst practices</vt:lpstr>
      <vt:lpstr>PowerPoint Presentation</vt:lpstr>
      <vt:lpstr>PowerPoint Presentation</vt:lpstr>
      <vt:lpstr>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Mathieu Acher</dc:creator>
  <cp:lastModifiedBy>Mathieu Acher</cp:lastModifiedBy>
  <cp:revision>2158</cp:revision>
  <cp:lastPrinted>2013-09-25T05:24:37Z</cp:lastPrinted>
  <dcterms:created xsi:type="dcterms:W3CDTF">2011-09-05T13:43:18Z</dcterms:created>
  <dcterms:modified xsi:type="dcterms:W3CDTF">2017-09-21T05:14:14Z</dcterms:modified>
</cp:coreProperties>
</file>